
<file path=[Content_Types].xml><?xml version="1.0" encoding="utf-8"?>
<Types xmlns="http://schemas.openxmlformats.org/package/2006/content-types">
  <Default ContentType="image/jpeg" Extension="jpeg"/>
  <Default ContentType="image/png" Extension="png"/>
  <Default ContentType="application/vnd.openxmlformats-package.relationships+xml" Extension="rels"/>
  <Default ContentType="application/xml" Extension="xml"/>
  <Override ContentType="application/vnd.openxmlformats-officedocument.customXmlProperties+xml" PartName="/customXml/itemProps1.xml"/>
  <Override ContentType="application/vnd.openxmlformats-officedocument.customXmlProperties+xml" PartName="/customXml/itemProps2.xml"/>
  <Override ContentType="application/vnd.openxmlformats-officedocument.customXmlProperties+xml" PartName="/customXml/itemProps3.xml"/>
  <Override ContentType="application/vnd.openxmlformats-officedocument.extended-properties+xml" PartName="/docProps/app.xml"/>
  <Override ContentType="application/vnd.openxmlformats-package.core-properties+xml" PartName="/docProps/core.xml"/>
  <Override ContentType="application/vnd.openxmlformats-officedocument.custom-properties+xml" PartName="/docProps/custom.xml"/>
  <Override ContentType="application/vnd.openxmlformats-officedocument.presentationml.commentAuthors+xml" PartName="/ppt/commentAuthors.xml"/>
  <Override ContentType="application/vnd.openxmlformats-officedocument.presentationml.handoutMaster+xml" PartName="/ppt/handoutMasters/handoutMaster1.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presentation.main+xml" PartName="/ppt/presentation.xml"/>
  <Override ContentType="application/vnd.openxmlformats-officedocument.presentationml.presProps+xml" PartName="/ppt/presProps.xml"/>
  <Override ContentType="application/vnd.ms-powerpoint.revisioninfo+xml" PartName="/ppt/revisionInfo.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no"?>
<Relationships xmlns="http://schemas.openxmlformats.org/package/2006/relationships">
<Relationship Id="rId1" Target="ppt/presentation.xml" Type="http://schemas.openxmlformats.org/officeDocument/2006/relationships/officeDocument"/>
<Relationship Id="rId2" Target="docProps/thumbnail.jpeg" Type="http://schemas.openxmlformats.org/package/2006/relationships/metadata/thumbnail"/>
<Relationship Id="rId3" Target="docProps/core.xml" Type="http://schemas.openxmlformats.org/package/2006/relationships/metadata/core-properties"/>
<Relationship Id="rId4" Target="docProps/app.xml" Type="http://schemas.openxmlformats.org/officeDocument/2006/relationships/extended-properties"/>
<Relationship Id="rId5" Target="docProps/custom.xml" Type="http://schemas.openxmlformats.org/officeDocument/2006/relationships/custom-properties"/>
</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17"/>
  </p:notesMasterIdLst>
  <p:handoutMasterIdLst>
    <p:handoutMasterId r:id="rId18"/>
  </p:handoutMasterIdLst>
  <p:sldIdLst>
    <p:sldId id="275" r:id="rId5"/>
    <p:sldId id="588" r:id="rId6"/>
    <p:sldId id="643" r:id="rId7"/>
    <p:sldId id="638" r:id="rId8"/>
    <p:sldId id="648" r:id="rId9"/>
    <p:sldId id="649" r:id="rId10"/>
    <p:sldId id="645" r:id="rId11"/>
    <p:sldId id="650" r:id="rId12"/>
    <p:sldId id="647" r:id="rId13"/>
    <p:sldId id="651" r:id="rId14"/>
    <p:sldId id="652" r:id="rId15"/>
    <p:sldId id="653" r:id="rId16"/>
  </p:sldIdLst>
  <p:sldSz cx="9144000" cy="6858000" type="screen4x3"/>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TALIA  CARDONA ORREGO" initials="NCO" lastIdx="1" clrIdx="0">
    <p:extLst>
      <p:ext uri="{19B8F6BF-5375-455C-9EA6-DF929625EA0E}">
        <p15:presenceInfo xmlns:p15="http://schemas.microsoft.com/office/powerpoint/2012/main" userId="S::Natalia.Cardona@epm.com.co::c52e0c0b-9770-42e7-a813-796359f188c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88C00"/>
    <a:srgbClr val="7AD400"/>
    <a:srgbClr val="5DBF0C"/>
    <a:srgbClr val="007934"/>
    <a:srgbClr val="4074BC"/>
    <a:srgbClr val="3C6EB0"/>
    <a:srgbClr val="0076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5A259F-41E3-4284-843A-E226428042F6}" v="422" dt="2020-05-04T16:31:51.277"/>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603" autoAdjust="0"/>
    <p:restoredTop sz="94746" autoAdjust="0"/>
  </p:normalViewPr>
  <p:slideViewPr>
    <p:cSldViewPr snapToGrid="0">
      <p:cViewPr varScale="1">
        <p:scale>
          <a:sx n="72" d="100"/>
          <a:sy n="72" d="100"/>
        </p:scale>
        <p:origin x="1404"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p:cViewPr varScale="1">
        <p:scale>
          <a:sx n="57" d="100"/>
          <a:sy n="57" d="100"/>
        </p:scale>
        <p:origin x="-2520" y="-78"/>
      </p:cViewPr>
      <p:guideLst>
        <p:guide orient="horz" pos="2880"/>
        <p:guide pos="2160"/>
      </p:guideLst>
    </p:cSldViewPr>
  </p:notesViewPr>
  <p:gridSpacing cx="72008" cy="72008"/>
</p:viewPr>
</file>

<file path=ppt/_rels/presentation.xml.rels><?xml version="1.0" encoding="UTF-8" standalone="no"?>
<Relationships xmlns="http://schemas.openxmlformats.org/package/2006/relationships">
<Relationship Id="rId1" Target="../customXml/item1.xml" Type="http://schemas.openxmlformats.org/officeDocument/2006/relationships/customXml"/>
<Relationship Id="rId10" Target="slides/slide6.xml" Type="http://schemas.openxmlformats.org/officeDocument/2006/relationships/slide"/>
<Relationship Id="rId11" Target="slides/slide7.xml" Type="http://schemas.openxmlformats.org/officeDocument/2006/relationships/slide"/>
<Relationship Id="rId12" Target="slides/slide8.xml" Type="http://schemas.openxmlformats.org/officeDocument/2006/relationships/slide"/>
<Relationship Id="rId13" Target="slides/slide9.xml" Type="http://schemas.openxmlformats.org/officeDocument/2006/relationships/slide"/>
<Relationship Id="rId14" Target="slides/slide10.xml" Type="http://schemas.openxmlformats.org/officeDocument/2006/relationships/slide"/>
<Relationship Id="rId15" Target="slides/slide11.xml" Type="http://schemas.openxmlformats.org/officeDocument/2006/relationships/slide"/>
<Relationship Id="rId16" Target="slides/slide12.xml" Type="http://schemas.openxmlformats.org/officeDocument/2006/relationships/slide"/>
<Relationship Id="rId17" Target="notesMasters/notesMaster1.xml" Type="http://schemas.openxmlformats.org/officeDocument/2006/relationships/notesMaster"/>
<Relationship Id="rId18" Target="handoutMasters/handoutMaster1.xml" Type="http://schemas.openxmlformats.org/officeDocument/2006/relationships/handoutMaster"/>
<Relationship Id="rId19" Target="commentAuthors.xml" Type="http://schemas.openxmlformats.org/officeDocument/2006/relationships/commentAuthors"/>
<Relationship Id="rId2" Target="../customXml/item2.xml" Type="http://schemas.openxmlformats.org/officeDocument/2006/relationships/customXml"/>
<Relationship Id="rId20" Target="presProps.xml" Type="http://schemas.openxmlformats.org/officeDocument/2006/relationships/presProps"/>
<Relationship Id="rId21" Target="viewProps.xml" Type="http://schemas.openxmlformats.org/officeDocument/2006/relationships/viewProps"/>
<Relationship Id="rId22" Target="theme/theme1.xml" Type="http://schemas.openxmlformats.org/officeDocument/2006/relationships/theme"/>
<Relationship Id="rId23" Target="tableStyles.xml" Type="http://schemas.openxmlformats.org/officeDocument/2006/relationships/tableStyles"/>
<Relationship Id="rId24" Target="revisionInfo.xml" Type="http://schemas.microsoft.com/office/2015/10/relationships/revisionInfo"/>
<Relationship Id="rId3" Target="../customXml/item3.xml" Type="http://schemas.openxmlformats.org/officeDocument/2006/relationships/customXml"/>
<Relationship Id="rId4" Target="slideMasters/slideMaster1.xml" Type="http://schemas.openxmlformats.org/officeDocument/2006/relationships/slideMaster"/>
<Relationship Id="rId5" Target="slides/slide1.xml" Type="http://schemas.openxmlformats.org/officeDocument/2006/relationships/slide"/>
<Relationship Id="rId6" Target="slides/slide2.xml" Type="http://schemas.openxmlformats.org/officeDocument/2006/relationships/slide"/>
<Relationship Id="rId7" Target="slides/slide3.xml" Type="http://schemas.openxmlformats.org/officeDocument/2006/relationships/slide"/>
<Relationship Id="rId8" Target="slides/slide4.xml" Type="http://schemas.openxmlformats.org/officeDocument/2006/relationships/slide"/>
<Relationship Id="rId9" Target="slides/slide5.xml" Type="http://schemas.openxmlformats.org/officeDocument/2006/relationships/slide"/>
</Relationships>

</file>

<file path=ppt/handoutMasters/_rels/handoutMaster1.xml.rels><?xml version="1.0" encoding="UTF-8" standalone="no"?>
<Relationships xmlns="http://schemas.openxmlformats.org/package/2006/relationships">
<Relationship Id="rId1" Target="../theme/theme3.xml" Type="http://schemas.openxmlformats.org/officeDocument/2006/relationships/theme"/>
</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CO"/>
          </a:p>
        </p:txBody>
      </p:sp>
      <p:sp>
        <p:nvSpPr>
          <p:cNvPr id="3" name="2 Marcador de fecha"/>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5361624-E4F4-42D4-882A-C393ADB90D55}" type="datetimeFigureOut">
              <a:rPr lang="es-CO" smtClean="0"/>
              <a:pPr/>
              <a:t>5/05/2020</a:t>
            </a:fld>
            <a:endParaRPr lang="es-CO"/>
          </a:p>
        </p:txBody>
      </p:sp>
      <p:sp>
        <p:nvSpPr>
          <p:cNvPr id="4" name="3 Marcador de pie de página"/>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s-CO"/>
          </a:p>
        </p:txBody>
      </p:sp>
      <p:sp>
        <p:nvSpPr>
          <p:cNvPr id="5" name="4 Marcador de número de diapositiva"/>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07DEB43-E54F-4CB6-823F-26B9508EF944}" type="slidenum">
              <a:rPr lang="es-CO" smtClean="0"/>
              <a:pPr/>
              <a:t>‹Nº›</a:t>
            </a:fld>
            <a:endParaRPr lang="es-CO"/>
          </a:p>
        </p:txBody>
      </p:sp>
    </p:spTree>
    <p:extLst>
      <p:ext uri="{BB962C8B-B14F-4D97-AF65-F5344CB8AC3E}">
        <p14:creationId xmlns:p14="http://schemas.microsoft.com/office/powerpoint/2010/main" val="19869730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no"?>
<Relationships xmlns="http://schemas.openxmlformats.org/package/2006/relationships">
<Relationship Id="rId1" Target="../theme/theme2.xml" Type="http://schemas.openxmlformats.org/officeDocument/2006/relationships/theme"/>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CO" dirty="0"/>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FBE8CDA-3D05-4DD0-8715-E76C1A60743B}" type="datetimeFigureOut">
              <a:rPr lang="es-CO" smtClean="0"/>
              <a:pPr/>
              <a:t>5/05/2020</a:t>
            </a:fld>
            <a:endParaRPr lang="es-CO" dirty="0"/>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CO" dirty="0"/>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CO" dirty="0"/>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0184D17-2FDB-4EC8-BDEC-7A251800F36C}" type="slidenum">
              <a:rPr lang="es-CO" smtClean="0"/>
              <a:pPr/>
              <a:t>‹Nº›</a:t>
            </a:fld>
            <a:endParaRPr lang="es-CO" dirty="0"/>
          </a:p>
        </p:txBody>
      </p:sp>
    </p:spTree>
    <p:extLst>
      <p:ext uri="{BB962C8B-B14F-4D97-AF65-F5344CB8AC3E}">
        <p14:creationId xmlns:p14="http://schemas.microsoft.com/office/powerpoint/2010/main" val="27443180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no"?>
<Relationships xmlns="http://schemas.openxmlformats.org/package/2006/relationships">
<Relationship Id="rId1" Target="../notesMasters/notesMaster1.xml" Type="http://schemas.openxmlformats.org/officeDocument/2006/relationships/notesMaster"/>
<Relationship Id="rId2" Target="../slides/slide1.xml" Type="http://schemas.openxmlformats.org/officeDocument/2006/relationships/slide"/>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CO" dirty="0"/>
          </a:p>
        </p:txBody>
      </p:sp>
      <p:sp>
        <p:nvSpPr>
          <p:cNvPr id="4" name="3 Marcador de número de diapositiva"/>
          <p:cNvSpPr>
            <a:spLocks noGrp="1"/>
          </p:cNvSpPr>
          <p:nvPr>
            <p:ph type="sldNum" sz="quarter" idx="10"/>
          </p:nvPr>
        </p:nvSpPr>
        <p:spPr/>
        <p:txBody>
          <a:bodyPr/>
          <a:lstStyle/>
          <a:p>
            <a:fld id="{00184D17-2FDB-4EC8-BDEC-7A251800F36C}" type="slidenum">
              <a:rPr lang="es-CO" smtClean="0"/>
              <a:pPr/>
              <a:t>1</a:t>
            </a:fld>
            <a:endParaRPr lang="es-CO" dirty="0"/>
          </a:p>
        </p:txBody>
      </p:sp>
    </p:spTree>
    <p:extLst>
      <p:ext uri="{BB962C8B-B14F-4D97-AF65-F5344CB8AC3E}">
        <p14:creationId xmlns:p14="http://schemas.microsoft.com/office/powerpoint/2010/main" val="2905834162"/>
      </p:ext>
    </p:extLst>
  </p:cSld>
  <p:clrMapOvr>
    <a:masterClrMapping/>
  </p:clrMapOvr>
</p:notes>
</file>

<file path=ppt/slideLayouts/_rels/slideLayout1.xml.rels><?xml version="1.0" encoding="UTF-8" standalone="no"?>
<Relationships xmlns="http://schemas.openxmlformats.org/package/2006/relationships">
<Relationship Id="rId1" Target="../slideMasters/slideMaster1.xml" Type="http://schemas.openxmlformats.org/officeDocument/2006/relationships/slideMaster"/>
<Relationship Id="rId2" Target="../media/image1.jpeg" Type="http://schemas.openxmlformats.org/officeDocument/2006/relationships/image"/>
</Relationships>

</file>

<file path=ppt/slideLayouts/_rels/slideLayout2.xml.rels><?xml version="1.0" encoding="UTF-8" standalone="no"?>
<Relationships xmlns="http://schemas.openxmlformats.org/package/2006/relationships">
<Relationship Id="rId1" Target="../slideMasters/slideMaster1.xml" Type="http://schemas.openxmlformats.org/officeDocument/2006/relationships/slideMaster"/>
<Relationship Id="rId2" Target="../media/image2.jpeg" Type="http://schemas.openxmlformats.org/officeDocument/2006/relationships/image"/>
</Relationships>

</file>

<file path=ppt/slideLayouts/_rels/slideLayout3.xml.rels><?xml version="1.0" encoding="UTF-8" standalone="no"?>
<Relationships xmlns="http://schemas.openxmlformats.org/package/2006/relationships">
<Relationship Id="rId1" Target="../slideMasters/slideMaster1.xml" Type="http://schemas.openxmlformats.org/officeDocument/2006/relationships/slideMaster"/>
<Relationship Id="rId2" Target="../media/image2.jpeg" Type="http://schemas.openxmlformats.org/officeDocument/2006/relationships/image"/>
</Relationships>

</file>

<file path=ppt/slideLayouts/_rels/slideLayout4.xml.rels><?xml version="1.0" encoding="UTF-8" standalone="no"?>
<Relationships xmlns="http://schemas.openxmlformats.org/package/2006/relationships">
<Relationship Id="rId1" Target="../slideMasters/slideMaster1.xml" Type="http://schemas.openxmlformats.org/officeDocument/2006/relationships/slideMaster"/>
<Relationship Id="rId2" Target="../media/image2.jpeg" Type="http://schemas.openxmlformats.org/officeDocument/2006/relationships/image"/>
</Relationships>

</file>

<file path=ppt/slideLayouts/_rels/slideLayout5.xml.rels><?xml version="1.0" encoding="UTF-8" standalone="no"?>
<Relationships xmlns="http://schemas.openxmlformats.org/package/2006/relationships">
<Relationship Id="rId1" Target="../slideMasters/slideMaster1.xml" Type="http://schemas.openxmlformats.org/officeDocument/2006/relationships/slideMaster"/>
<Relationship Id="rId2" Target="../media/image2.jpeg" Type="http://schemas.openxmlformats.org/officeDocument/2006/relationships/image"/>
</Relationships>

</file>

<file path=ppt/slideLayouts/_rels/slideLayout6.xml.rels><?xml version="1.0" encoding="UTF-8" standalone="no"?>
<Relationships xmlns="http://schemas.openxmlformats.org/package/2006/relationships">
<Relationship Id="rId1" Target="../slideMasters/slideMaster1.xml" Type="http://schemas.openxmlformats.org/officeDocument/2006/relationships/slideMaster"/>
<Relationship Id="rId2" Target="../media/image2.jpeg" Type="http://schemas.openxmlformats.org/officeDocument/2006/relationships/image"/>
</Relationships>

</file>

<file path=ppt/slideLayouts/_rels/slideLayout7.xml.rels><?xml version="1.0" encoding="UTF-8" standalone="no"?>
<Relationships xmlns="http://schemas.openxmlformats.org/package/2006/relationships">
<Relationship Id="rId1" Target="../slideMasters/slideMaster1.xml" Type="http://schemas.openxmlformats.org/officeDocument/2006/relationships/slideMaster"/>
<Relationship Id="rId2" Target="../media/image3.jpeg" Type="http://schemas.openxmlformats.org/officeDocument/2006/relationships/image"/>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inicial">
    <p:spTree>
      <p:nvGrpSpPr>
        <p:cNvPr id="1" name=""/>
        <p:cNvGrpSpPr/>
        <p:nvPr/>
      </p:nvGrpSpPr>
      <p:grpSpPr>
        <a:xfrm>
          <a:off x="0" y="0"/>
          <a:ext cx="0" cy="0"/>
          <a:chOff x="0" y="0"/>
          <a:chExt cx="0" cy="0"/>
        </a:xfrm>
      </p:grpSpPr>
      <p:pic>
        <p:nvPicPr>
          <p:cNvPr id="7" name="6 Imagen" descr="PlantillaInicialPresentacion.jpg"/>
          <p:cNvPicPr>
            <a:picLocks noChangeAspect="1"/>
          </p:cNvPicPr>
          <p:nvPr userDrawn="1"/>
        </p:nvPicPr>
        <p:blipFill>
          <a:blip r:embed="rId2" cstate="print"/>
          <a:stretch>
            <a:fillRect/>
          </a:stretch>
        </p:blipFill>
        <p:spPr>
          <a:xfrm>
            <a:off x="0" y="0"/>
            <a:ext cx="9144000" cy="6858000"/>
          </a:xfrm>
          <a:prstGeom prst="rect">
            <a:avLst/>
          </a:prstGeom>
        </p:spPr>
      </p:pic>
      <p:sp>
        <p:nvSpPr>
          <p:cNvPr id="3" name="2 CuadroTexto"/>
          <p:cNvSpPr txBox="1"/>
          <p:nvPr userDrawn="1"/>
        </p:nvSpPr>
        <p:spPr>
          <a:xfrm>
            <a:off x="249382" y="6284422"/>
            <a:ext cx="3674225" cy="338554"/>
          </a:xfrm>
          <a:prstGeom prst="rect">
            <a:avLst/>
          </a:prstGeom>
        </p:spPr>
        <p:txBody>
          <a:bodyPr wrap="square" rtlCol="0">
            <a:spAutoFit/>
          </a:bodyPr>
          <a:lstStyle/>
          <a:p>
            <a:pPr marL="0" marR="0" indent="0" algn="ctr" defTabSz="914400" rtl="0" eaLnBrk="1" fontAlgn="auto" latinLnBrk="0" hangingPunct="1">
              <a:lnSpc>
                <a:spcPct val="100000"/>
              </a:lnSpc>
              <a:spcBef>
                <a:spcPct val="0"/>
              </a:spcBef>
              <a:spcAft>
                <a:spcPts val="0"/>
              </a:spcAft>
              <a:buClrTx/>
              <a:buSzTx/>
              <a:buFontTx/>
              <a:buNone/>
              <a:tabLst/>
            </a:pPr>
            <a:r>
              <a:rPr kumimoji="0" lang="es-CO" sz="1600" b="0" i="0" u="none" strike="noStrike" kern="1200" cap="none" spc="0" normalizeH="0" baseline="0" noProof="0" dirty="0">
                <a:ln>
                  <a:noFill/>
                </a:ln>
                <a:solidFill>
                  <a:schemeClr val="bg1"/>
                </a:solidFill>
                <a:effectLst/>
                <a:uLnTx/>
                <a:uFillTx/>
                <a:latin typeface="+mj-lt"/>
                <a:ea typeface="+mj-ea"/>
                <a:cs typeface="+mj-cs"/>
              </a:rPr>
              <a:t>Gerencia Identidad Corporativa</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Diapositiva Agenda">
    <p:spTree>
      <p:nvGrpSpPr>
        <p:cNvPr id="1" name=""/>
        <p:cNvGrpSpPr/>
        <p:nvPr/>
      </p:nvGrpSpPr>
      <p:grpSpPr>
        <a:xfrm>
          <a:off x="0" y="0"/>
          <a:ext cx="0" cy="0"/>
          <a:chOff x="0" y="0"/>
          <a:chExt cx="0" cy="0"/>
        </a:xfrm>
      </p:grpSpPr>
      <p:pic>
        <p:nvPicPr>
          <p:cNvPr id="6" name="5 Imagen" descr="04_Plantilla_contenidos.jpg"/>
          <p:cNvPicPr>
            <a:picLocks noChangeAspect="1"/>
          </p:cNvPicPr>
          <p:nvPr userDrawn="1"/>
        </p:nvPicPr>
        <p:blipFill>
          <a:blip r:embed="rId2" cstate="print"/>
          <a:stretch>
            <a:fillRect/>
          </a:stretch>
        </p:blipFill>
        <p:spPr>
          <a:xfrm>
            <a:off x="0" y="0"/>
            <a:ext cx="9144000" cy="6858000"/>
          </a:xfrm>
          <a:prstGeom prst="rect">
            <a:avLst/>
          </a:prstGeom>
        </p:spPr>
      </p:pic>
      <p:sp>
        <p:nvSpPr>
          <p:cNvPr id="2" name="1 Título"/>
          <p:cNvSpPr>
            <a:spLocks noGrp="1"/>
          </p:cNvSpPr>
          <p:nvPr>
            <p:ph type="title" hasCustomPrompt="1"/>
          </p:nvPr>
        </p:nvSpPr>
        <p:spPr>
          <a:xfrm>
            <a:off x="467544" y="332656"/>
            <a:ext cx="7571184" cy="792088"/>
          </a:xfrm>
          <a:prstGeom prst="rect">
            <a:avLst/>
          </a:prstGeom>
        </p:spPr>
        <p:txBody>
          <a:bodyPr>
            <a:normAutofit/>
          </a:bodyPr>
          <a:lstStyle>
            <a:lvl1pPr algn="l">
              <a:defRPr sz="2800" b="1" baseline="0">
                <a:solidFill>
                  <a:srgbClr val="007934"/>
                </a:solidFill>
                <a:latin typeface="Trebuchet MS" pitchFamily="34" charset="0"/>
              </a:defRPr>
            </a:lvl1pPr>
          </a:lstStyle>
          <a:p>
            <a:r>
              <a:rPr lang="es-ES" dirty="0"/>
              <a:t>Agenda / Contenido </a:t>
            </a:r>
            <a:endParaRPr lang="es-CO" dirty="0"/>
          </a:p>
        </p:txBody>
      </p:sp>
      <p:sp>
        <p:nvSpPr>
          <p:cNvPr id="3" name="2 Marcador de contenido"/>
          <p:cNvSpPr>
            <a:spLocks noGrp="1"/>
          </p:cNvSpPr>
          <p:nvPr>
            <p:ph idx="1" hasCustomPrompt="1"/>
          </p:nvPr>
        </p:nvSpPr>
        <p:spPr>
          <a:xfrm>
            <a:off x="457200" y="1988840"/>
            <a:ext cx="7931224" cy="3600401"/>
          </a:xfrm>
          <a:prstGeom prst="rect">
            <a:avLst/>
          </a:prstGeom>
        </p:spPr>
        <p:txBody>
          <a:bodyPr>
            <a:normAutofit/>
          </a:bodyPr>
          <a:lstStyle>
            <a:lvl1pPr>
              <a:buFont typeface="Courier New" pitchFamily="49" charset="0"/>
              <a:buChar char="o"/>
              <a:defRPr sz="2000" b="1" baseline="0">
                <a:solidFill>
                  <a:schemeClr val="tx1">
                    <a:lumMod val="65000"/>
                    <a:lumOff val="35000"/>
                  </a:schemeClr>
                </a:solidFill>
                <a:latin typeface="Trebuchet MS" pitchFamily="34" charset="0"/>
              </a:defRPr>
            </a:lvl1pPr>
            <a:lvl2pPr>
              <a:buFont typeface="Arial" pitchFamily="34" charset="0"/>
              <a:buChar char="•"/>
              <a:defRPr sz="1600" baseline="0">
                <a:solidFill>
                  <a:schemeClr val="tx1">
                    <a:lumMod val="50000"/>
                    <a:lumOff val="50000"/>
                  </a:schemeClr>
                </a:solidFill>
                <a:latin typeface="Trebuchet MS" pitchFamily="34" charset="0"/>
              </a:defRPr>
            </a:lvl2pPr>
          </a:lstStyle>
          <a:p>
            <a:pPr lvl="0"/>
            <a:r>
              <a:rPr lang="es-ES" dirty="0"/>
              <a:t>Título subtema 1</a:t>
            </a:r>
          </a:p>
          <a:p>
            <a:pPr lvl="1"/>
            <a:r>
              <a:rPr lang="es-ES" dirty="0"/>
              <a:t>Título subtema 1.1</a:t>
            </a:r>
          </a:p>
          <a:p>
            <a:pPr lvl="1"/>
            <a:r>
              <a:rPr lang="es-ES" dirty="0"/>
              <a:t>Título subtema 1.2</a:t>
            </a:r>
          </a:p>
          <a:p>
            <a:pPr lvl="0"/>
            <a:r>
              <a:rPr lang="es-ES" dirty="0"/>
              <a:t>Título subtema 2</a:t>
            </a:r>
          </a:p>
          <a:p>
            <a:pPr lvl="1"/>
            <a:r>
              <a:rPr lang="es-ES" dirty="0"/>
              <a:t>Título subtema 2.1</a:t>
            </a:r>
          </a:p>
          <a:p>
            <a:pPr lvl="1"/>
            <a:r>
              <a:rPr lang="es-ES" dirty="0"/>
              <a:t>Título Subtema 2.2</a:t>
            </a:r>
          </a:p>
          <a:p>
            <a:pPr lvl="0"/>
            <a:r>
              <a:rPr lang="es-ES" dirty="0"/>
              <a:t>Título subtema 3</a:t>
            </a:r>
          </a:p>
          <a:p>
            <a:pPr lvl="1"/>
            <a:r>
              <a:rPr lang="es-ES" dirty="0"/>
              <a:t>Título subtema 3.1</a:t>
            </a:r>
          </a:p>
          <a:p>
            <a:pPr lvl="1"/>
            <a:r>
              <a:rPr lang="es-ES" dirty="0"/>
              <a:t>Título Subtema 3.2</a:t>
            </a:r>
            <a:endParaRPr lang="es-CO" dirty="0"/>
          </a:p>
        </p:txBody>
      </p:sp>
      <p:sp>
        <p:nvSpPr>
          <p:cNvPr id="5" name="1 Título"/>
          <p:cNvSpPr txBox="1">
            <a:spLocks/>
          </p:cNvSpPr>
          <p:nvPr userDrawn="1"/>
        </p:nvSpPr>
        <p:spPr>
          <a:xfrm>
            <a:off x="467544" y="1340768"/>
            <a:ext cx="7571184" cy="504056"/>
          </a:xfrm>
          <a:prstGeom prst="rect">
            <a:avLst/>
          </a:prstGeom>
        </p:spPr>
        <p:txBody>
          <a:bodyPr>
            <a:normAutofit/>
          </a:bodyPr>
          <a:lstStyle>
            <a:lvl1pPr algn="l">
              <a:defRPr sz="2800" b="1">
                <a:solidFill>
                  <a:srgbClr val="007934"/>
                </a:solidFill>
                <a:latin typeface="Trebuchet MS"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sz="2400" b="1" i="0" u="none" strike="noStrike" kern="1200" cap="none" spc="0" normalizeH="0" baseline="0" noProof="0" dirty="0">
              <a:ln>
                <a:noFill/>
              </a:ln>
              <a:solidFill>
                <a:srgbClr val="5DBF0C"/>
              </a:solidFill>
              <a:effectLst/>
              <a:uLnTx/>
              <a:uFillTx/>
              <a:latin typeface="Trebuchet MS" pitchFamily="34" charset="0"/>
              <a:ea typeface="+mj-ea"/>
              <a:cs typeface="+mj-cs"/>
            </a:endParaRPr>
          </a:p>
        </p:txBody>
      </p:sp>
    </p:spTree>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apositiva título presentación">
    <p:spTree>
      <p:nvGrpSpPr>
        <p:cNvPr id="1" name=""/>
        <p:cNvGrpSpPr/>
        <p:nvPr/>
      </p:nvGrpSpPr>
      <p:grpSpPr>
        <a:xfrm>
          <a:off x="0" y="0"/>
          <a:ext cx="0" cy="0"/>
          <a:chOff x="0" y="0"/>
          <a:chExt cx="0" cy="0"/>
        </a:xfrm>
      </p:grpSpPr>
      <p:pic>
        <p:nvPicPr>
          <p:cNvPr id="4" name="3 Imagen" descr="04_Plantilla_contenidos.jpg"/>
          <p:cNvPicPr>
            <a:picLocks noChangeAspect="1"/>
          </p:cNvPicPr>
          <p:nvPr userDrawn="1"/>
        </p:nvPicPr>
        <p:blipFill>
          <a:blip r:embed="rId2" cstate="print"/>
          <a:stretch>
            <a:fillRect/>
          </a:stretch>
        </p:blipFill>
        <p:spPr>
          <a:xfrm>
            <a:off x="0" y="0"/>
            <a:ext cx="9144000" cy="6858000"/>
          </a:xfrm>
          <a:prstGeom prst="rect">
            <a:avLst/>
          </a:prstGeom>
        </p:spPr>
      </p:pic>
      <p:sp>
        <p:nvSpPr>
          <p:cNvPr id="2" name="1 Título"/>
          <p:cNvSpPr>
            <a:spLocks noGrp="1"/>
          </p:cNvSpPr>
          <p:nvPr>
            <p:ph type="title" hasCustomPrompt="1"/>
          </p:nvPr>
        </p:nvSpPr>
        <p:spPr>
          <a:xfrm>
            <a:off x="1115616" y="2780928"/>
            <a:ext cx="6768752" cy="1362075"/>
          </a:xfrm>
          <a:prstGeom prst="rect">
            <a:avLst/>
          </a:prstGeom>
        </p:spPr>
        <p:txBody>
          <a:bodyPr anchor="t"/>
          <a:lstStyle>
            <a:lvl1pPr algn="ctr">
              <a:lnSpc>
                <a:spcPts val="4000"/>
              </a:lnSpc>
              <a:defRPr lang="es-CO" sz="4000" b="1" baseline="0" dirty="0">
                <a:solidFill>
                  <a:srgbClr val="007934"/>
                </a:solidFill>
                <a:latin typeface="Trebuchet MS" pitchFamily="34" charset="0"/>
              </a:defRPr>
            </a:lvl1pPr>
          </a:lstStyle>
          <a:p>
            <a:r>
              <a:rPr lang="es-ES" dirty="0"/>
              <a:t>Título principal de la</a:t>
            </a:r>
            <a:br>
              <a:rPr lang="es-ES" dirty="0"/>
            </a:br>
            <a:r>
              <a:rPr lang="es-ES" dirty="0"/>
              <a:t>Presentación</a:t>
            </a:r>
            <a:endParaRPr lang="es-CO" dirty="0"/>
          </a:p>
        </p:txBody>
      </p:sp>
      <p:sp>
        <p:nvSpPr>
          <p:cNvPr id="5" name="4 CuadroTexto"/>
          <p:cNvSpPr txBox="1"/>
          <p:nvPr userDrawn="1"/>
        </p:nvSpPr>
        <p:spPr>
          <a:xfrm>
            <a:off x="1546160" y="6450677"/>
            <a:ext cx="7248705" cy="338554"/>
          </a:xfrm>
          <a:prstGeom prst="rect">
            <a:avLst/>
          </a:prstGeom>
        </p:spPr>
        <p:txBody>
          <a:bodyPr wrap="square" rtlCol="0">
            <a:spAutoFit/>
          </a:bodyPr>
          <a:lstStyle/>
          <a:p>
            <a:pPr marL="0" marR="0" indent="0" algn="r" defTabSz="914400" rtl="0" eaLnBrk="1" fontAlgn="auto" latinLnBrk="0" hangingPunct="1">
              <a:lnSpc>
                <a:spcPct val="100000"/>
              </a:lnSpc>
              <a:spcBef>
                <a:spcPct val="0"/>
              </a:spcBef>
              <a:spcAft>
                <a:spcPts val="0"/>
              </a:spcAft>
              <a:buClrTx/>
              <a:buSzTx/>
              <a:buFontTx/>
              <a:buNone/>
              <a:tabLst/>
            </a:pPr>
            <a:r>
              <a:rPr kumimoji="0" lang="es-CO" sz="1600" b="1" i="0" u="none" strike="noStrike" kern="1200" cap="none" spc="0" normalizeH="0" baseline="0" noProof="0" dirty="0">
                <a:ln>
                  <a:noFill/>
                </a:ln>
                <a:solidFill>
                  <a:schemeClr val="bg1">
                    <a:lumMod val="50000"/>
                  </a:schemeClr>
                </a:solidFill>
                <a:effectLst/>
                <a:uLnTx/>
                <a:uFillTx/>
                <a:latin typeface="+mj-lt"/>
                <a:ea typeface="+mj-ea"/>
                <a:cs typeface="+mj-cs"/>
              </a:rPr>
              <a:t>Gerencia Identidad Corporativa</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apositiva título - subtítulo">
    <p:spTree>
      <p:nvGrpSpPr>
        <p:cNvPr id="1" name=""/>
        <p:cNvGrpSpPr/>
        <p:nvPr/>
      </p:nvGrpSpPr>
      <p:grpSpPr>
        <a:xfrm>
          <a:off x="0" y="0"/>
          <a:ext cx="0" cy="0"/>
          <a:chOff x="0" y="0"/>
          <a:chExt cx="0" cy="0"/>
        </a:xfrm>
      </p:grpSpPr>
      <p:pic>
        <p:nvPicPr>
          <p:cNvPr id="8" name="7 Imagen" descr="04_Plantilla_contenidos.jpg"/>
          <p:cNvPicPr>
            <a:picLocks noChangeAspect="1"/>
          </p:cNvPicPr>
          <p:nvPr userDrawn="1"/>
        </p:nvPicPr>
        <p:blipFill>
          <a:blip r:embed="rId2" cstate="print"/>
          <a:stretch>
            <a:fillRect/>
          </a:stretch>
        </p:blipFill>
        <p:spPr>
          <a:xfrm>
            <a:off x="0" y="0"/>
            <a:ext cx="9144000" cy="6858000"/>
          </a:xfrm>
          <a:prstGeom prst="rect">
            <a:avLst/>
          </a:prstGeom>
        </p:spPr>
      </p:pic>
      <p:sp>
        <p:nvSpPr>
          <p:cNvPr id="2" name="1 Título"/>
          <p:cNvSpPr>
            <a:spLocks noGrp="1"/>
          </p:cNvSpPr>
          <p:nvPr>
            <p:ph type="title" hasCustomPrompt="1"/>
          </p:nvPr>
        </p:nvSpPr>
        <p:spPr>
          <a:xfrm>
            <a:off x="539552" y="1844824"/>
            <a:ext cx="3816424" cy="3384376"/>
          </a:xfrm>
          <a:prstGeom prst="rect">
            <a:avLst/>
          </a:prstGeom>
        </p:spPr>
        <p:txBody>
          <a:bodyPr/>
          <a:lstStyle>
            <a:lvl1pPr algn="just">
              <a:defRPr sz="1800">
                <a:solidFill>
                  <a:schemeClr val="tx1">
                    <a:lumMod val="65000"/>
                    <a:lumOff val="35000"/>
                  </a:schemeClr>
                </a:solidFill>
                <a:latin typeface="Trebuchet MS" pitchFamily="34" charset="0"/>
              </a:defRPr>
            </a:lvl1pPr>
          </a:lstStyle>
          <a:p>
            <a:r>
              <a:rPr lang="es-ES" dirty="0"/>
              <a:t>Texto párrafo subtema, escriba aquí la información relacionada con el subtema. Texto párrafo subtema, escriba aquí la información relacionada con el subtema. Texto párrafo subtema, escriba aquí la información relacionada con el subtema. Texto párrafo subtema, escriba aquí la información relacionada con el subtema.</a:t>
            </a:r>
            <a:endParaRPr lang="es-CO" dirty="0"/>
          </a:p>
        </p:txBody>
      </p:sp>
      <p:sp>
        <p:nvSpPr>
          <p:cNvPr id="6" name="2 Marcador de texto"/>
          <p:cNvSpPr>
            <a:spLocks noGrp="1"/>
          </p:cNvSpPr>
          <p:nvPr>
            <p:ph type="body" idx="15" hasCustomPrompt="1"/>
          </p:nvPr>
        </p:nvSpPr>
        <p:spPr>
          <a:xfrm>
            <a:off x="544016" y="1340768"/>
            <a:ext cx="7772400" cy="432048"/>
          </a:xfrm>
          <a:prstGeom prst="rect">
            <a:avLst/>
          </a:prstGeom>
        </p:spPr>
        <p:txBody>
          <a:bodyPr anchor="b"/>
          <a:lstStyle>
            <a:lvl1pPr marL="0" indent="0">
              <a:buNone/>
              <a:defRPr sz="2400" b="1" baseline="0">
                <a:solidFill>
                  <a:srgbClr val="5DBF0C"/>
                </a:solidFill>
                <a:latin typeface="Trebuchet MS"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dirty="0"/>
              <a:t>Subtítulo diapositiva</a:t>
            </a:r>
          </a:p>
        </p:txBody>
      </p:sp>
      <p:sp>
        <p:nvSpPr>
          <p:cNvPr id="7" name="2 Marcador de texto"/>
          <p:cNvSpPr>
            <a:spLocks noGrp="1"/>
          </p:cNvSpPr>
          <p:nvPr>
            <p:ph type="body" idx="13" hasCustomPrompt="1"/>
          </p:nvPr>
        </p:nvSpPr>
        <p:spPr>
          <a:xfrm>
            <a:off x="539552" y="260649"/>
            <a:ext cx="7772400" cy="288032"/>
          </a:xfrm>
          <a:prstGeom prst="rect">
            <a:avLst/>
          </a:prstGeom>
        </p:spPr>
        <p:txBody>
          <a:bodyPr anchor="b"/>
          <a:lstStyle>
            <a:lvl1pPr marL="0" indent="0">
              <a:buNone/>
              <a:defRPr sz="1400" baseline="0">
                <a:solidFill>
                  <a:schemeClr val="tx1">
                    <a:tint val="75000"/>
                  </a:schemeClr>
                </a:solidFill>
                <a:latin typeface="Trebuchet MS"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dirty="0"/>
              <a:t>Tema principal presentación</a:t>
            </a:r>
          </a:p>
        </p:txBody>
      </p:sp>
      <p:sp>
        <p:nvSpPr>
          <p:cNvPr id="11" name="2 Marcador de texto"/>
          <p:cNvSpPr>
            <a:spLocks noGrp="1"/>
          </p:cNvSpPr>
          <p:nvPr>
            <p:ph type="body" idx="14" hasCustomPrompt="1"/>
          </p:nvPr>
        </p:nvSpPr>
        <p:spPr>
          <a:xfrm>
            <a:off x="544016" y="548680"/>
            <a:ext cx="7772400" cy="432048"/>
          </a:xfrm>
          <a:prstGeom prst="rect">
            <a:avLst/>
          </a:prstGeom>
        </p:spPr>
        <p:txBody>
          <a:bodyPr anchor="b"/>
          <a:lstStyle>
            <a:lvl1pPr marL="0" indent="0">
              <a:buNone/>
              <a:defRPr sz="3200" b="1" baseline="0">
                <a:solidFill>
                  <a:srgbClr val="007934"/>
                </a:solidFill>
                <a:latin typeface="Trebuchet MS"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dirty="0"/>
              <a:t>Título diapositiva</a:t>
            </a:r>
          </a:p>
        </p:txBody>
      </p:sp>
      <p:sp>
        <p:nvSpPr>
          <p:cNvPr id="9" name="6 Marcador de número de diapositiva"/>
          <p:cNvSpPr>
            <a:spLocks noGrp="1"/>
          </p:cNvSpPr>
          <p:nvPr>
            <p:ph type="sldNum" sz="quarter" idx="12"/>
          </p:nvPr>
        </p:nvSpPr>
        <p:spPr>
          <a:xfrm>
            <a:off x="8536838" y="6334405"/>
            <a:ext cx="607163" cy="365125"/>
          </a:xfrm>
          <a:prstGeom prst="rect">
            <a:avLst/>
          </a:prstGeom>
        </p:spPr>
        <p:txBody>
          <a:bodyPr/>
          <a:lstStyle>
            <a:lvl1pPr>
              <a:defRPr>
                <a:solidFill>
                  <a:schemeClr val="tx1">
                    <a:lumMod val="50000"/>
                    <a:lumOff val="50000"/>
                  </a:schemeClr>
                </a:solidFill>
                <a:latin typeface="Trebuchet MS" pitchFamily="34" charset="0"/>
              </a:defRPr>
            </a:lvl1pPr>
          </a:lstStyle>
          <a:p>
            <a:fld id="{6A390CAE-5A1D-442A-B9F1-736C12844423}" type="slidenum">
              <a:rPr lang="es-CO" smtClean="0"/>
              <a:pPr/>
              <a:t>‹Nº›</a:t>
            </a:fld>
            <a:endParaRPr lang="es-CO"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Diseño personalizado">
    <p:spTree>
      <p:nvGrpSpPr>
        <p:cNvPr id="1" name=""/>
        <p:cNvGrpSpPr/>
        <p:nvPr/>
      </p:nvGrpSpPr>
      <p:grpSpPr>
        <a:xfrm>
          <a:off x="0" y="0"/>
          <a:ext cx="0" cy="0"/>
          <a:chOff x="0" y="0"/>
          <a:chExt cx="0" cy="0"/>
        </a:xfrm>
      </p:grpSpPr>
      <p:pic>
        <p:nvPicPr>
          <p:cNvPr id="8" name="7 Imagen" descr="04_Plantilla_contenidos.jpg"/>
          <p:cNvPicPr>
            <a:picLocks noChangeAspect="1"/>
          </p:cNvPicPr>
          <p:nvPr userDrawn="1"/>
        </p:nvPicPr>
        <p:blipFill>
          <a:blip r:embed="rId2" cstate="print"/>
          <a:stretch>
            <a:fillRect/>
          </a:stretch>
        </p:blipFill>
        <p:spPr>
          <a:xfrm>
            <a:off x="0" y="0"/>
            <a:ext cx="9144000" cy="6858000"/>
          </a:xfrm>
          <a:prstGeom prst="rect">
            <a:avLst/>
          </a:prstGeom>
        </p:spPr>
      </p:pic>
      <p:sp>
        <p:nvSpPr>
          <p:cNvPr id="4" name="1 Título"/>
          <p:cNvSpPr>
            <a:spLocks noGrp="1"/>
          </p:cNvSpPr>
          <p:nvPr>
            <p:ph type="title" hasCustomPrompt="1"/>
          </p:nvPr>
        </p:nvSpPr>
        <p:spPr>
          <a:xfrm>
            <a:off x="467544" y="332656"/>
            <a:ext cx="7571184" cy="792088"/>
          </a:xfrm>
          <a:prstGeom prst="rect">
            <a:avLst/>
          </a:prstGeom>
        </p:spPr>
        <p:txBody>
          <a:bodyPr>
            <a:normAutofit/>
          </a:bodyPr>
          <a:lstStyle>
            <a:lvl1pPr algn="l">
              <a:defRPr sz="2800" b="1" baseline="0">
                <a:solidFill>
                  <a:srgbClr val="007934"/>
                </a:solidFill>
                <a:latin typeface="Trebuchet MS" pitchFamily="34" charset="0"/>
              </a:defRPr>
            </a:lvl1pPr>
          </a:lstStyle>
          <a:p>
            <a:r>
              <a:rPr lang="es-ES" dirty="0"/>
              <a:t>Contacto</a:t>
            </a:r>
            <a:endParaRPr lang="es-CO" dirty="0"/>
          </a:p>
        </p:txBody>
      </p:sp>
      <p:sp>
        <p:nvSpPr>
          <p:cNvPr id="5" name="2 Marcador de contenido"/>
          <p:cNvSpPr>
            <a:spLocks noGrp="1"/>
          </p:cNvSpPr>
          <p:nvPr>
            <p:ph idx="1" hasCustomPrompt="1"/>
          </p:nvPr>
        </p:nvSpPr>
        <p:spPr>
          <a:xfrm>
            <a:off x="457200" y="1463040"/>
            <a:ext cx="7931224" cy="4126201"/>
          </a:xfrm>
          <a:prstGeom prst="rect">
            <a:avLst/>
          </a:prstGeom>
        </p:spPr>
        <p:txBody>
          <a:bodyPr>
            <a:normAutofit/>
          </a:bodyPr>
          <a:lstStyle>
            <a:lvl1pPr>
              <a:buFont typeface="Courier New" pitchFamily="49" charset="0"/>
              <a:buChar char="o"/>
              <a:defRPr sz="2000" b="1" baseline="0">
                <a:solidFill>
                  <a:schemeClr val="tx1">
                    <a:lumMod val="65000"/>
                    <a:lumOff val="35000"/>
                  </a:schemeClr>
                </a:solidFill>
                <a:latin typeface="Trebuchet MS" pitchFamily="34" charset="0"/>
              </a:defRPr>
            </a:lvl1pPr>
            <a:lvl2pPr>
              <a:buFont typeface="Arial" pitchFamily="34" charset="0"/>
              <a:buChar char="•"/>
              <a:defRPr sz="1600" baseline="0">
                <a:solidFill>
                  <a:schemeClr val="tx1">
                    <a:lumMod val="50000"/>
                    <a:lumOff val="50000"/>
                  </a:schemeClr>
                </a:solidFill>
                <a:latin typeface="Trebuchet MS" pitchFamily="34" charset="0"/>
              </a:defRPr>
            </a:lvl2pPr>
          </a:lstStyle>
          <a:p>
            <a:pPr lvl="0"/>
            <a:r>
              <a:rPr lang="es-ES" dirty="0"/>
              <a:t>Nombre expositor</a:t>
            </a:r>
          </a:p>
          <a:p>
            <a:pPr marL="719138" lvl="1" indent="0">
              <a:lnSpc>
                <a:spcPct val="150000"/>
              </a:lnSpc>
              <a:buNone/>
            </a:pPr>
            <a:r>
              <a:rPr lang="es-CO" dirty="0"/>
              <a:t>correoexpositor@epm.com.co</a:t>
            </a:r>
            <a:br>
              <a:rPr lang="es-CO" dirty="0"/>
            </a:br>
            <a:r>
              <a:rPr lang="es-CO" dirty="0"/>
              <a:t>Teléfono: +57-4 380 8080 </a:t>
            </a:r>
            <a:br>
              <a:rPr lang="es-CO" dirty="0"/>
            </a:br>
            <a:r>
              <a:rPr lang="es-CO" dirty="0"/>
              <a:t>Móvil: 300 123 4567</a:t>
            </a:r>
          </a:p>
          <a:p>
            <a:pPr marL="719138" lvl="1" indent="0">
              <a:lnSpc>
                <a:spcPct val="150000"/>
              </a:lnSpc>
              <a:buNone/>
            </a:pPr>
            <a:r>
              <a:rPr lang="es-CO" dirty="0"/>
              <a:t>Fax: +57-4 265 9350 </a:t>
            </a:r>
            <a:endParaRPr lang="es-ES" dirty="0"/>
          </a:p>
        </p:txBody>
      </p:sp>
      <p:sp>
        <p:nvSpPr>
          <p:cNvPr id="6" name="1 Título"/>
          <p:cNvSpPr txBox="1">
            <a:spLocks/>
          </p:cNvSpPr>
          <p:nvPr userDrawn="1"/>
        </p:nvSpPr>
        <p:spPr>
          <a:xfrm>
            <a:off x="467544" y="1340768"/>
            <a:ext cx="7571184" cy="504056"/>
          </a:xfrm>
          <a:prstGeom prst="rect">
            <a:avLst/>
          </a:prstGeom>
        </p:spPr>
        <p:txBody>
          <a:bodyPr>
            <a:normAutofit/>
          </a:bodyPr>
          <a:lstStyle>
            <a:lvl1pPr algn="l">
              <a:defRPr sz="2800" b="1">
                <a:solidFill>
                  <a:srgbClr val="007934"/>
                </a:solidFill>
                <a:latin typeface="Trebuchet MS"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sz="2400" b="1" i="0" u="none" strike="noStrike" kern="1200" cap="none" spc="0" normalizeH="0" baseline="0" noProof="0" dirty="0">
              <a:ln>
                <a:noFill/>
              </a:ln>
              <a:solidFill>
                <a:srgbClr val="5DBF0C"/>
              </a:solidFill>
              <a:effectLst/>
              <a:uLnTx/>
              <a:uFillTx/>
              <a:latin typeface="Trebuchet MS" pitchFamily="34" charset="0"/>
              <a:ea typeface="+mj-ea"/>
              <a:cs typeface="+mj-cs"/>
            </a:endParaRPr>
          </a:p>
        </p:txBody>
      </p:sp>
      <p:sp>
        <p:nvSpPr>
          <p:cNvPr id="7" name="6 Marcador de número de diapositiva"/>
          <p:cNvSpPr>
            <a:spLocks noGrp="1"/>
          </p:cNvSpPr>
          <p:nvPr>
            <p:ph type="sldNum" sz="quarter" idx="12"/>
          </p:nvPr>
        </p:nvSpPr>
        <p:spPr>
          <a:xfrm>
            <a:off x="8536838" y="6334405"/>
            <a:ext cx="607163" cy="365125"/>
          </a:xfrm>
          <a:prstGeom prst="rect">
            <a:avLst/>
          </a:prstGeom>
        </p:spPr>
        <p:txBody>
          <a:bodyPr/>
          <a:lstStyle>
            <a:lvl1pPr>
              <a:defRPr>
                <a:solidFill>
                  <a:schemeClr val="tx1">
                    <a:lumMod val="50000"/>
                    <a:lumOff val="50000"/>
                  </a:schemeClr>
                </a:solidFill>
                <a:latin typeface="Trebuchet MS" pitchFamily="34" charset="0"/>
              </a:defRPr>
            </a:lvl1pPr>
          </a:lstStyle>
          <a:p>
            <a:fld id="{6A390CAE-5A1D-442A-B9F1-736C12844423}" type="slidenum">
              <a:rPr lang="es-CO" smtClean="0"/>
              <a:pPr/>
              <a:t>‹Nº›</a:t>
            </a:fld>
            <a:endParaRPr lang="es-CO"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Diseño personalizado">
    <p:spTree>
      <p:nvGrpSpPr>
        <p:cNvPr id="1" name=""/>
        <p:cNvGrpSpPr/>
        <p:nvPr/>
      </p:nvGrpSpPr>
      <p:grpSpPr>
        <a:xfrm>
          <a:off x="0" y="0"/>
          <a:ext cx="0" cy="0"/>
          <a:chOff x="0" y="0"/>
          <a:chExt cx="0" cy="0"/>
        </a:xfrm>
      </p:grpSpPr>
      <p:pic>
        <p:nvPicPr>
          <p:cNvPr id="8" name="7 Imagen" descr="04_Plantilla_contenidos.jpg"/>
          <p:cNvPicPr>
            <a:picLocks noChangeAspect="1"/>
          </p:cNvPicPr>
          <p:nvPr userDrawn="1"/>
        </p:nvPicPr>
        <p:blipFill>
          <a:blip r:embed="rId2" cstate="print"/>
          <a:stretch>
            <a:fillRect/>
          </a:stretch>
        </p:blipFill>
        <p:spPr>
          <a:xfrm>
            <a:off x="0" y="0"/>
            <a:ext cx="9144000" cy="6858000"/>
          </a:xfrm>
          <a:prstGeom prst="rect">
            <a:avLst/>
          </a:prstGeom>
        </p:spPr>
      </p:pic>
      <p:sp>
        <p:nvSpPr>
          <p:cNvPr id="4" name="1 Título"/>
          <p:cNvSpPr>
            <a:spLocks noGrp="1"/>
          </p:cNvSpPr>
          <p:nvPr>
            <p:ph type="title" hasCustomPrompt="1"/>
          </p:nvPr>
        </p:nvSpPr>
        <p:spPr>
          <a:xfrm>
            <a:off x="467544" y="332656"/>
            <a:ext cx="7571184" cy="792088"/>
          </a:xfrm>
          <a:prstGeom prst="rect">
            <a:avLst/>
          </a:prstGeom>
        </p:spPr>
        <p:txBody>
          <a:bodyPr>
            <a:normAutofit/>
          </a:bodyPr>
          <a:lstStyle>
            <a:lvl1pPr algn="l">
              <a:defRPr sz="2800" b="1" baseline="0">
                <a:solidFill>
                  <a:srgbClr val="007934"/>
                </a:solidFill>
                <a:latin typeface="Trebuchet MS" pitchFamily="34" charset="0"/>
              </a:defRPr>
            </a:lvl1pPr>
          </a:lstStyle>
          <a:p>
            <a:r>
              <a:rPr lang="es-ES" dirty="0"/>
              <a:t>Bibliografía / </a:t>
            </a:r>
            <a:r>
              <a:rPr lang="es-ES" dirty="0" err="1"/>
              <a:t>cibergrafía</a:t>
            </a:r>
            <a:r>
              <a:rPr lang="es-ES" dirty="0"/>
              <a:t> / créditos</a:t>
            </a:r>
            <a:endParaRPr lang="es-CO" dirty="0"/>
          </a:p>
        </p:txBody>
      </p:sp>
      <p:sp>
        <p:nvSpPr>
          <p:cNvPr id="5" name="2 Marcador de contenido"/>
          <p:cNvSpPr>
            <a:spLocks noGrp="1"/>
          </p:cNvSpPr>
          <p:nvPr>
            <p:ph idx="1" hasCustomPrompt="1"/>
          </p:nvPr>
        </p:nvSpPr>
        <p:spPr>
          <a:xfrm>
            <a:off x="457200" y="1463040"/>
            <a:ext cx="7931224" cy="4126201"/>
          </a:xfrm>
          <a:prstGeom prst="rect">
            <a:avLst/>
          </a:prstGeom>
        </p:spPr>
        <p:txBody>
          <a:bodyPr>
            <a:normAutofit/>
          </a:bodyPr>
          <a:lstStyle>
            <a:lvl1pPr>
              <a:buFont typeface="Courier New" pitchFamily="49" charset="0"/>
              <a:buChar char="o"/>
              <a:defRPr sz="2000" b="1" baseline="0">
                <a:solidFill>
                  <a:schemeClr val="tx1">
                    <a:lumMod val="65000"/>
                    <a:lumOff val="35000"/>
                  </a:schemeClr>
                </a:solidFill>
                <a:latin typeface="Trebuchet MS" pitchFamily="34" charset="0"/>
              </a:defRPr>
            </a:lvl1pPr>
            <a:lvl2pPr>
              <a:buFont typeface="Arial" pitchFamily="34" charset="0"/>
              <a:buChar char="•"/>
              <a:defRPr sz="1600" baseline="0">
                <a:solidFill>
                  <a:schemeClr val="tx1">
                    <a:lumMod val="50000"/>
                    <a:lumOff val="50000"/>
                  </a:schemeClr>
                </a:solidFill>
                <a:latin typeface="Trebuchet MS" pitchFamily="34" charset="0"/>
              </a:defRPr>
            </a:lvl2pPr>
          </a:lstStyle>
          <a:p>
            <a:pPr lvl="0"/>
            <a:r>
              <a:rPr lang="es-ES" dirty="0"/>
              <a:t>Nombre libro</a:t>
            </a:r>
          </a:p>
          <a:p>
            <a:pPr lvl="1"/>
            <a:r>
              <a:rPr lang="es-ES" dirty="0"/>
              <a:t>Autor / Edición  / página / </a:t>
            </a:r>
          </a:p>
          <a:p>
            <a:pPr lvl="0"/>
            <a:r>
              <a:rPr lang="es-ES" dirty="0"/>
              <a:t>Nombre sitio web</a:t>
            </a:r>
          </a:p>
          <a:p>
            <a:pPr lvl="1"/>
            <a:r>
              <a:rPr lang="es-ES" dirty="0"/>
              <a:t>Enlace / fecha</a:t>
            </a:r>
          </a:p>
          <a:p>
            <a:pPr lvl="0"/>
            <a:r>
              <a:rPr lang="es-ES" dirty="0"/>
              <a:t>Colaboradores</a:t>
            </a:r>
          </a:p>
          <a:p>
            <a:pPr lvl="1"/>
            <a:r>
              <a:rPr lang="es-CO" dirty="0"/>
              <a:t>Nombre colaborador</a:t>
            </a:r>
          </a:p>
        </p:txBody>
      </p:sp>
      <p:sp>
        <p:nvSpPr>
          <p:cNvPr id="6" name="1 Título"/>
          <p:cNvSpPr txBox="1">
            <a:spLocks/>
          </p:cNvSpPr>
          <p:nvPr userDrawn="1"/>
        </p:nvSpPr>
        <p:spPr>
          <a:xfrm>
            <a:off x="467544" y="1340768"/>
            <a:ext cx="7571184" cy="504056"/>
          </a:xfrm>
          <a:prstGeom prst="rect">
            <a:avLst/>
          </a:prstGeom>
        </p:spPr>
        <p:txBody>
          <a:bodyPr>
            <a:normAutofit/>
          </a:bodyPr>
          <a:lstStyle>
            <a:lvl1pPr algn="l">
              <a:defRPr sz="2800" b="1">
                <a:solidFill>
                  <a:srgbClr val="007934"/>
                </a:solidFill>
                <a:latin typeface="Trebuchet MS"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sz="2400" b="1" i="0" u="none" strike="noStrike" kern="1200" cap="none" spc="0" normalizeH="0" baseline="0" noProof="0" dirty="0">
              <a:ln>
                <a:noFill/>
              </a:ln>
              <a:solidFill>
                <a:srgbClr val="5DBF0C"/>
              </a:solidFill>
              <a:effectLst/>
              <a:uLnTx/>
              <a:uFillTx/>
              <a:latin typeface="Trebuchet MS" pitchFamily="34" charset="0"/>
              <a:ea typeface="+mj-ea"/>
              <a:cs typeface="+mj-cs"/>
            </a:endParaRPr>
          </a:p>
        </p:txBody>
      </p:sp>
      <p:sp>
        <p:nvSpPr>
          <p:cNvPr id="7" name="6 Marcador de número de diapositiva"/>
          <p:cNvSpPr>
            <a:spLocks noGrp="1"/>
          </p:cNvSpPr>
          <p:nvPr>
            <p:ph type="sldNum" sz="quarter" idx="12"/>
          </p:nvPr>
        </p:nvSpPr>
        <p:spPr>
          <a:xfrm>
            <a:off x="8536838" y="6334405"/>
            <a:ext cx="607163" cy="365125"/>
          </a:xfrm>
          <a:prstGeom prst="rect">
            <a:avLst/>
          </a:prstGeom>
        </p:spPr>
        <p:txBody>
          <a:bodyPr/>
          <a:lstStyle>
            <a:lvl1pPr>
              <a:defRPr>
                <a:solidFill>
                  <a:schemeClr val="tx1">
                    <a:lumMod val="50000"/>
                    <a:lumOff val="50000"/>
                  </a:schemeClr>
                </a:solidFill>
                <a:latin typeface="Trebuchet MS" pitchFamily="34" charset="0"/>
              </a:defRPr>
            </a:lvl1pPr>
          </a:lstStyle>
          <a:p>
            <a:fld id="{6A390CAE-5A1D-442A-B9F1-736C12844423}" type="slidenum">
              <a:rPr lang="es-CO" smtClean="0"/>
              <a:pPr/>
              <a:t>‹Nº›</a:t>
            </a:fld>
            <a:endParaRPr lang="es-CO"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apositiva agradecimiento">
    <p:spTree>
      <p:nvGrpSpPr>
        <p:cNvPr id="1" name=""/>
        <p:cNvGrpSpPr/>
        <p:nvPr/>
      </p:nvGrpSpPr>
      <p:grpSpPr>
        <a:xfrm>
          <a:off x="0" y="0"/>
          <a:ext cx="0" cy="0"/>
          <a:chOff x="0" y="0"/>
          <a:chExt cx="0" cy="0"/>
        </a:xfrm>
      </p:grpSpPr>
      <p:pic>
        <p:nvPicPr>
          <p:cNvPr id="3" name="2 Imagen" descr="08_Agradecimiento.jpg"/>
          <p:cNvPicPr>
            <a:picLocks noChangeAspect="1"/>
          </p:cNvPicPr>
          <p:nvPr userDrawn="1"/>
        </p:nvPicPr>
        <p:blipFill>
          <a:blip r:embed="rId2" cstate="print"/>
          <a:stretch>
            <a:fillRect/>
          </a:stretch>
        </p:blipFill>
        <p:spPr>
          <a:xfrm>
            <a:off x="0" y="0"/>
            <a:ext cx="9144000" cy="6858000"/>
          </a:xfrm>
          <a:prstGeom prst="rect">
            <a:avLst/>
          </a:prstGeom>
        </p:spPr>
      </p:pic>
    </p:spTree>
  </p:cSld>
  <p:clrMapOvr>
    <a:masterClrMapping/>
  </p:clrMapOvr>
</p:sldLayout>
</file>

<file path=ppt/slideMasters/_rels/slideMaster1.xml.rels><?xml version="1.0" encoding="UTF-8" standalone="no"?>
<Relationships xmlns="http://schemas.openxmlformats.org/package/2006/relationships">
<Relationship Id="rId1" Target="../slideLayouts/slideLayout1.xml" Type="http://schemas.openxmlformats.org/officeDocument/2006/relationships/slideLayout"/>
<Relationship Id="rId2" Target="../slideLayouts/slideLayout2.xml" Type="http://schemas.openxmlformats.org/officeDocument/2006/relationships/slideLayout"/>
<Relationship Id="rId3" Target="../slideLayouts/slideLayout3.xml" Type="http://schemas.openxmlformats.org/officeDocument/2006/relationships/slideLayout"/>
<Relationship Id="rId4" Target="../slideLayouts/slideLayout4.xml" Type="http://schemas.openxmlformats.org/officeDocument/2006/relationships/slideLayout"/>
<Relationship Id="rId5" Target="../slideLayouts/slideLayout5.xml" Type="http://schemas.openxmlformats.org/officeDocument/2006/relationships/slideLayout"/>
<Relationship Id="rId6" Target="../slideLayouts/slideLayout6.xml" Type="http://schemas.openxmlformats.org/officeDocument/2006/relationships/slideLayout"/>
<Relationship Id="rId7" Target="../slideLayouts/slideLayout7.xml" Type="http://schemas.openxmlformats.org/officeDocument/2006/relationships/slideLayout"/>
<Relationship Id="rId8" Target="../theme/theme1.xml" Type="http://schemas.openxmlformats.org/officeDocument/2006/relationships/theme"/>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61" r:id="rId4"/>
    <p:sldLayoutId id="2147483669" r:id="rId5"/>
    <p:sldLayoutId id="2147483670" r:id="rId6"/>
    <p:sldLayoutId id="2147483662" r:id="rId7"/>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
<Relationships xmlns="http://schemas.openxmlformats.org/package/2006/relationships">
<Relationship Id="rId1" Target="../slideLayouts/slideLayout1.xml" Type="http://schemas.openxmlformats.org/officeDocument/2006/relationships/slideLayout"/>
<Relationship Id="rId2" Target="../notesSlides/notesSlide1.xml" Type="http://schemas.openxmlformats.org/officeDocument/2006/relationships/notesSlide"/>
</Relationships>

</file>

<file path=ppt/slides/_rels/slide10.xml.rels><?xml version="1.0" encoding="UTF-8" standalone="no"?>
<Relationships xmlns="http://schemas.openxmlformats.org/package/2006/relationships">
<Relationship Id="rId1" Target="../slideLayouts/slideLayout4.xml" Type="http://schemas.openxmlformats.org/officeDocument/2006/relationships/slideLayout"/>
</Relationships>

</file>

<file path=ppt/slides/_rels/slide11.xml.rels><?xml version="1.0" encoding="UTF-8" standalone="no"?>
<Relationships xmlns="http://schemas.openxmlformats.org/package/2006/relationships">
<Relationship Id="rId1" Target="../slideLayouts/slideLayout4.xml" Type="http://schemas.openxmlformats.org/officeDocument/2006/relationships/slideLayout"/>
<Relationship Id="rId2" Target="../media/image20.png" Type="http://schemas.openxmlformats.org/officeDocument/2006/relationships/image"/>
<Relationship Id="rId3" Target="../media/image21.png" Type="http://schemas.openxmlformats.org/officeDocument/2006/relationships/image"/>
<Relationship Id="rId4" Target="../media/image22.png" Type="http://schemas.openxmlformats.org/officeDocument/2006/relationships/image"/>
<Relationship Id="rId5" Target="../media/image23.png" Type="http://schemas.openxmlformats.org/officeDocument/2006/relationships/image"/>
</Relationships>

</file>

<file path=ppt/slides/_rels/slide12.xml.rels><?xml version="1.0" encoding="UTF-8" standalone="no"?>
<Relationships xmlns="http://schemas.openxmlformats.org/package/2006/relationships">
<Relationship Id="rId1" Target="../slideLayouts/slideLayout4.xml" Type="http://schemas.openxmlformats.org/officeDocument/2006/relationships/slideLayout"/>
<Relationship Id="rId2" Target="../media/image24.png" Type="http://schemas.openxmlformats.org/officeDocument/2006/relationships/image"/>
<Relationship Id="rId3" Target="../media/image25.png" Type="http://schemas.openxmlformats.org/officeDocument/2006/relationships/image"/>
</Relationships>

</file>

<file path=ppt/slides/_rels/slide2.xml.rels><?xml version="1.0" encoding="UTF-8" standalone="no"?>
<Relationships xmlns="http://schemas.openxmlformats.org/package/2006/relationships">
<Relationship Id="rId1" Target="../slideLayouts/slideLayout4.xml" Type="http://schemas.openxmlformats.org/officeDocument/2006/relationships/slideLayout"/>
</Relationships>

</file>

<file path=ppt/slides/_rels/slide3.xml.rels><?xml version="1.0" encoding="UTF-8" standalone="no"?>
<Relationships xmlns="http://schemas.openxmlformats.org/package/2006/relationships">
<Relationship Id="rId1" Target="../slideLayouts/slideLayout4.xml" Type="http://schemas.openxmlformats.org/officeDocument/2006/relationships/slideLayout"/>
</Relationships>

</file>

<file path=ppt/slides/_rels/slide4.xml.rels><?xml version="1.0" encoding="UTF-8" standalone="no"?>
<Relationships xmlns="http://schemas.openxmlformats.org/package/2006/relationships">
<Relationship Id="rId1" Target="../slideLayouts/slideLayout4.xml" Type="http://schemas.openxmlformats.org/officeDocument/2006/relationships/slideLayout"/>
<Relationship Id="rId2" Target="../media/image4.png" Type="http://schemas.openxmlformats.org/officeDocument/2006/relationships/image"/>
<Relationship Id="rId3" Target="../media/image5.png" Type="http://schemas.openxmlformats.org/officeDocument/2006/relationships/image"/>
<Relationship Id="rId4" Target="../media/image6.png" Type="http://schemas.openxmlformats.org/officeDocument/2006/relationships/image"/>
<Relationship Id="rId5" Target="../media/image7.png" Type="http://schemas.openxmlformats.org/officeDocument/2006/relationships/image"/>
</Relationships>

</file>

<file path=ppt/slides/_rels/slide5.xml.rels><?xml version="1.0" encoding="UTF-8" standalone="no"?>
<Relationships xmlns="http://schemas.openxmlformats.org/package/2006/relationships">
<Relationship Id="rId1" Target="../slideLayouts/slideLayout4.xml" Type="http://schemas.openxmlformats.org/officeDocument/2006/relationships/slideLayout"/>
</Relationships>

</file>

<file path=ppt/slides/_rels/slide6.xml.rels><?xml version="1.0" encoding="UTF-8" standalone="no"?>
<Relationships xmlns="http://schemas.openxmlformats.org/package/2006/relationships">
<Relationship Id="rId1" Target="../slideLayouts/slideLayout4.xml" Type="http://schemas.openxmlformats.org/officeDocument/2006/relationships/slideLayout"/>
<Relationship Id="rId2" Target="../media/image8.png" Type="http://schemas.openxmlformats.org/officeDocument/2006/relationships/image"/>
<Relationship Id="rId3" Target="../media/image9.png" Type="http://schemas.openxmlformats.org/officeDocument/2006/relationships/image"/>
<Relationship Id="rId4" Target="../media/image10.png" Type="http://schemas.openxmlformats.org/officeDocument/2006/relationships/image"/>
<Relationship Id="rId5" Target="../media/image11.png" Type="http://schemas.openxmlformats.org/officeDocument/2006/relationships/image"/>
</Relationships>

</file>

<file path=ppt/slides/_rels/slide7.xml.rels><?xml version="1.0" encoding="UTF-8" standalone="no"?>
<Relationships xmlns="http://schemas.openxmlformats.org/package/2006/relationships">
<Relationship Id="rId1" Target="../slideLayouts/slideLayout4.xml" Type="http://schemas.openxmlformats.org/officeDocument/2006/relationships/slideLayout"/>
<Relationship Id="rId2" Target="../media/image12.png" Type="http://schemas.openxmlformats.org/officeDocument/2006/relationships/image"/>
<Relationship Id="rId3" Target="../media/image13.png" Type="http://schemas.openxmlformats.org/officeDocument/2006/relationships/image"/>
<Relationship Id="rId4" Target="../media/image14.png" Type="http://schemas.openxmlformats.org/officeDocument/2006/relationships/image"/>
</Relationships>

</file>

<file path=ppt/slides/_rels/slide8.xml.rels><?xml version="1.0" encoding="UTF-8" standalone="no"?>
<Relationships xmlns="http://schemas.openxmlformats.org/package/2006/relationships">
<Relationship Id="rId1" Target="../slideLayouts/slideLayout4.xml" Type="http://schemas.openxmlformats.org/officeDocument/2006/relationships/slideLayout"/>
</Relationships>

</file>

<file path=ppt/slides/_rels/slide9.xml.rels><?xml version="1.0" encoding="UTF-8" standalone="no"?>
<Relationships xmlns="http://schemas.openxmlformats.org/package/2006/relationships">
<Relationship Id="rId1" Target="../slideLayouts/slideLayout4.xml" Type="http://schemas.openxmlformats.org/officeDocument/2006/relationships/slideLayout"/>
<Relationship Id="rId2" Target="../media/image15.png" Type="http://schemas.openxmlformats.org/officeDocument/2006/relationships/image"/>
<Relationship Id="rId3" Target="../media/image16.png" Type="http://schemas.openxmlformats.org/officeDocument/2006/relationships/image"/>
<Relationship Id="rId4" Target="../media/image17.png" Type="http://schemas.openxmlformats.org/officeDocument/2006/relationships/image"/>
<Relationship Id="rId5" Target="../media/image18.png" Type="http://schemas.openxmlformats.org/officeDocument/2006/relationships/image"/>
<Relationship Id="rId6" Target="../media/image19.png" Type="http://schemas.openxmlformats.org/officeDocument/2006/relationships/image"/>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5774" y="1807171"/>
            <a:ext cx="5524615" cy="1200329"/>
          </a:xfrm>
          <a:prstGeom prst="rect">
            <a:avLst/>
          </a:prstGeom>
        </p:spPr>
        <p:txBody>
          <a:bodyPr wrap="square" rtlCol="0">
            <a:spAutoFit/>
          </a:bodyPr>
          <a:lstStyle/>
          <a:p>
            <a:pPr marL="0" marR="0" indent="0" algn="ctr" defTabSz="914400" rtl="0" eaLnBrk="1" fontAlgn="auto" latinLnBrk="0" hangingPunct="1">
              <a:lnSpc>
                <a:spcPct val="100000"/>
              </a:lnSpc>
              <a:spcBef>
                <a:spcPct val="0"/>
              </a:spcBef>
              <a:spcAft>
                <a:spcPts val="0"/>
              </a:spcAft>
              <a:buClrTx/>
              <a:buSzTx/>
              <a:buFontTx/>
              <a:buNone/>
              <a:tabLst/>
            </a:pPr>
            <a:r>
              <a:rPr lang="es-ES" sz="3600" b="1" dirty="0">
                <a:solidFill>
                  <a:srgbClr val="64E032"/>
                </a:solidFill>
                <a:latin typeface="Helvetica"/>
                <a:ea typeface="+mj-ea"/>
                <a:cs typeface="Helvetica"/>
              </a:rPr>
              <a:t>Táctico </a:t>
            </a:r>
          </a:p>
          <a:p>
            <a:pPr marL="0" marR="0" indent="0" algn="ctr" defTabSz="914400" rtl="0" eaLnBrk="1" fontAlgn="auto" latinLnBrk="0" hangingPunct="1">
              <a:lnSpc>
                <a:spcPct val="100000"/>
              </a:lnSpc>
              <a:spcBef>
                <a:spcPct val="0"/>
              </a:spcBef>
              <a:spcAft>
                <a:spcPts val="0"/>
              </a:spcAft>
              <a:buClrTx/>
              <a:buSzTx/>
              <a:buFontTx/>
              <a:buNone/>
              <a:tabLst/>
            </a:pPr>
            <a:r>
              <a:rPr lang="es-ES" sz="3600" b="1" dirty="0" err="1">
                <a:solidFill>
                  <a:srgbClr val="007934"/>
                </a:solidFill>
                <a:latin typeface="Trebuchet MS" pitchFamily="34" charset="0"/>
              </a:rPr>
              <a:t>Stickers</a:t>
            </a:r>
            <a:r>
              <a:rPr lang="es-ES" sz="3600" b="1" dirty="0">
                <a:solidFill>
                  <a:srgbClr val="007934"/>
                </a:solidFill>
                <a:latin typeface="Trebuchet MS" pitchFamily="34" charset="0"/>
              </a:rPr>
              <a:t> </a:t>
            </a:r>
            <a:r>
              <a:rPr lang="es-ES" sz="3600" b="1" dirty="0" err="1">
                <a:solidFill>
                  <a:srgbClr val="007934"/>
                </a:solidFill>
                <a:latin typeface="Trebuchet MS" pitchFamily="34" charset="0"/>
              </a:rPr>
              <a:t>Cuidamundos</a:t>
            </a:r>
            <a:endParaRPr lang="es-ES" sz="3600" b="1" dirty="0">
              <a:solidFill>
                <a:srgbClr val="007934"/>
              </a:solidFill>
              <a:latin typeface="Trebuchet MS" pitchFamily="34" charset="0"/>
            </a:endParaRPr>
          </a:p>
        </p:txBody>
      </p:sp>
    </p:spTree>
    <p:extLst>
      <p:ext uri="{BB962C8B-B14F-4D97-AF65-F5344CB8AC3E}">
        <p14:creationId xmlns:p14="http://schemas.microsoft.com/office/powerpoint/2010/main" val="517343793"/>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número de diapositiva 5">
            <a:extLst>
              <a:ext uri="{FF2B5EF4-FFF2-40B4-BE49-F238E27FC236}">
                <a16:creationId xmlns:a16="http://schemas.microsoft.com/office/drawing/2014/main" id="{38CC69CC-1E7F-4DD2-A8D7-C23092D983A8}"/>
              </a:ext>
            </a:extLst>
          </p:cNvPr>
          <p:cNvSpPr>
            <a:spLocks noGrp="1"/>
          </p:cNvSpPr>
          <p:nvPr>
            <p:ph type="sldNum" sz="quarter" idx="12"/>
          </p:nvPr>
        </p:nvSpPr>
        <p:spPr/>
        <p:txBody>
          <a:bodyPr/>
          <a:lstStyle/>
          <a:p>
            <a:fld id="{6A390CAE-5A1D-442A-B9F1-736C12844423}" type="slidenum">
              <a:rPr lang="es-CO" smtClean="0"/>
              <a:pPr/>
              <a:t>10</a:t>
            </a:fld>
            <a:endParaRPr lang="es-CO" dirty="0"/>
          </a:p>
        </p:txBody>
      </p:sp>
      <p:sp>
        <p:nvSpPr>
          <p:cNvPr id="7" name="TextBox 1">
            <a:extLst>
              <a:ext uri="{FF2B5EF4-FFF2-40B4-BE49-F238E27FC236}">
                <a16:creationId xmlns:a16="http://schemas.microsoft.com/office/drawing/2014/main" id="{45AF51FF-B4F5-4786-A4F9-8D3F2E21FFC2}"/>
              </a:ext>
            </a:extLst>
          </p:cNvPr>
          <p:cNvSpPr txBox="1"/>
          <p:nvPr/>
        </p:nvSpPr>
        <p:spPr>
          <a:xfrm>
            <a:off x="1378226" y="2536041"/>
            <a:ext cx="5524615" cy="769441"/>
          </a:xfrm>
          <a:prstGeom prst="rect">
            <a:avLst/>
          </a:prstGeom>
        </p:spPr>
        <p:txBody>
          <a:bodyPr wrap="square" rtlCol="0">
            <a:spAutoFit/>
          </a:bodyPr>
          <a:lstStyle/>
          <a:p>
            <a:pPr marL="0" marR="0" indent="0" algn="ctr" defTabSz="914400" rtl="0" eaLnBrk="1" fontAlgn="auto" latinLnBrk="0" hangingPunct="1">
              <a:lnSpc>
                <a:spcPct val="100000"/>
              </a:lnSpc>
              <a:spcBef>
                <a:spcPct val="0"/>
              </a:spcBef>
              <a:spcAft>
                <a:spcPts val="0"/>
              </a:spcAft>
              <a:buClrTx/>
              <a:buSzTx/>
              <a:buFontTx/>
              <a:buNone/>
              <a:tabLst/>
            </a:pPr>
            <a:r>
              <a:rPr lang="es-ES" sz="4400" b="1" dirty="0" err="1">
                <a:solidFill>
                  <a:srgbClr val="007934"/>
                </a:solidFill>
                <a:latin typeface="Trebuchet MS" pitchFamily="34" charset="0"/>
              </a:rPr>
              <a:t>Stickers</a:t>
            </a:r>
            <a:r>
              <a:rPr lang="es-ES" sz="4400" b="1" dirty="0">
                <a:solidFill>
                  <a:srgbClr val="007934"/>
                </a:solidFill>
                <a:latin typeface="Trebuchet MS" pitchFamily="34" charset="0"/>
              </a:rPr>
              <a:t> </a:t>
            </a:r>
            <a:r>
              <a:rPr lang="es-ES" sz="4400" b="1" dirty="0" err="1">
                <a:solidFill>
                  <a:srgbClr val="007934"/>
                </a:solidFill>
                <a:latin typeface="Trebuchet MS" pitchFamily="34" charset="0"/>
              </a:rPr>
              <a:t>Ignis</a:t>
            </a:r>
            <a:endParaRPr lang="es-ES" sz="4400" b="1" dirty="0">
              <a:solidFill>
                <a:srgbClr val="007934"/>
              </a:solidFill>
              <a:latin typeface="Trebuchet MS" pitchFamily="34" charset="0"/>
            </a:endParaRPr>
          </a:p>
        </p:txBody>
      </p:sp>
    </p:spTree>
    <p:extLst>
      <p:ext uri="{BB962C8B-B14F-4D97-AF65-F5344CB8AC3E}">
        <p14:creationId xmlns:p14="http://schemas.microsoft.com/office/powerpoint/2010/main" val="25410448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número de diapositiva 5">
            <a:extLst>
              <a:ext uri="{FF2B5EF4-FFF2-40B4-BE49-F238E27FC236}">
                <a16:creationId xmlns:a16="http://schemas.microsoft.com/office/drawing/2014/main" id="{38CC69CC-1E7F-4DD2-A8D7-C23092D983A8}"/>
              </a:ext>
            </a:extLst>
          </p:cNvPr>
          <p:cNvSpPr>
            <a:spLocks noGrp="1"/>
          </p:cNvSpPr>
          <p:nvPr>
            <p:ph type="sldNum" sz="quarter" idx="12"/>
          </p:nvPr>
        </p:nvSpPr>
        <p:spPr/>
        <p:txBody>
          <a:bodyPr/>
          <a:lstStyle/>
          <a:p>
            <a:fld id="{6A390CAE-5A1D-442A-B9F1-736C12844423}" type="slidenum">
              <a:rPr lang="es-CO" smtClean="0"/>
              <a:pPr/>
              <a:t>11</a:t>
            </a:fld>
            <a:endParaRPr lang="es-CO" dirty="0"/>
          </a:p>
        </p:txBody>
      </p:sp>
      <p:pic>
        <p:nvPicPr>
          <p:cNvPr id="3" name="Imagen 2">
            <a:extLst>
              <a:ext uri="{FF2B5EF4-FFF2-40B4-BE49-F238E27FC236}">
                <a16:creationId xmlns:a16="http://schemas.microsoft.com/office/drawing/2014/main" id="{ABF437B3-F589-4B0A-8396-330894FF12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3451" y="3429000"/>
            <a:ext cx="2775757" cy="2775757"/>
          </a:xfrm>
          <a:prstGeom prst="rect">
            <a:avLst/>
          </a:prstGeom>
        </p:spPr>
      </p:pic>
      <p:pic>
        <p:nvPicPr>
          <p:cNvPr id="5" name="Imagen 4">
            <a:extLst>
              <a:ext uri="{FF2B5EF4-FFF2-40B4-BE49-F238E27FC236}">
                <a16:creationId xmlns:a16="http://schemas.microsoft.com/office/drawing/2014/main" id="{8C19E31E-9237-47F7-86B3-FEFCEE7C50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1" y="3558648"/>
            <a:ext cx="2777422" cy="2775757"/>
          </a:xfrm>
          <a:prstGeom prst="rect">
            <a:avLst/>
          </a:prstGeom>
        </p:spPr>
      </p:pic>
      <p:pic>
        <p:nvPicPr>
          <p:cNvPr id="9" name="Imagen 8">
            <a:extLst>
              <a:ext uri="{FF2B5EF4-FFF2-40B4-BE49-F238E27FC236}">
                <a16:creationId xmlns:a16="http://schemas.microsoft.com/office/drawing/2014/main" id="{FC360D5E-3C19-4EB4-8B13-7D080FB8D8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393338"/>
            <a:ext cx="2775757" cy="2775757"/>
          </a:xfrm>
          <a:prstGeom prst="rect">
            <a:avLst/>
          </a:prstGeom>
        </p:spPr>
      </p:pic>
      <p:pic>
        <p:nvPicPr>
          <p:cNvPr id="11" name="Imagen 10">
            <a:extLst>
              <a:ext uri="{FF2B5EF4-FFF2-40B4-BE49-F238E27FC236}">
                <a16:creationId xmlns:a16="http://schemas.microsoft.com/office/drawing/2014/main" id="{64491C2D-E353-4ACB-91CE-21B56FC2EB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574" y="278294"/>
            <a:ext cx="2777422" cy="2775757"/>
          </a:xfrm>
          <a:prstGeom prst="rect">
            <a:avLst/>
          </a:prstGeom>
        </p:spPr>
      </p:pic>
    </p:spTree>
    <p:extLst>
      <p:ext uri="{BB962C8B-B14F-4D97-AF65-F5344CB8AC3E}">
        <p14:creationId xmlns:p14="http://schemas.microsoft.com/office/powerpoint/2010/main" val="8885711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02C7407B-B972-4529-9F97-A55971FFBE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9992" y="1099930"/>
            <a:ext cx="3906991" cy="3906991"/>
          </a:xfrm>
          <a:prstGeom prst="rect">
            <a:avLst/>
          </a:prstGeom>
        </p:spPr>
      </p:pic>
      <p:pic>
        <p:nvPicPr>
          <p:cNvPr id="8" name="Imagen 7">
            <a:extLst>
              <a:ext uri="{FF2B5EF4-FFF2-40B4-BE49-F238E27FC236}">
                <a16:creationId xmlns:a16="http://schemas.microsoft.com/office/drawing/2014/main" id="{DC3E3B26-6F58-4078-A1E9-82C3070501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017" y="1099930"/>
            <a:ext cx="3906991" cy="3906991"/>
          </a:xfrm>
          <a:prstGeom prst="rect">
            <a:avLst/>
          </a:prstGeom>
        </p:spPr>
      </p:pic>
    </p:spTree>
    <p:extLst>
      <p:ext uri="{BB962C8B-B14F-4D97-AF65-F5344CB8AC3E}">
        <p14:creationId xmlns:p14="http://schemas.microsoft.com/office/powerpoint/2010/main" val="10447923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texto 5"/>
          <p:cNvSpPr>
            <a:spLocks noGrp="1"/>
          </p:cNvSpPr>
          <p:nvPr>
            <p:ph type="body" idx="14"/>
          </p:nvPr>
        </p:nvSpPr>
        <p:spPr>
          <a:xfrm>
            <a:off x="463827" y="325928"/>
            <a:ext cx="2305877" cy="763285"/>
          </a:xfrm>
        </p:spPr>
        <p:txBody>
          <a:bodyPr/>
          <a:lstStyle/>
          <a:p>
            <a:pPr algn="ctr"/>
            <a:r>
              <a:rPr lang="es-ES" sz="2800" dirty="0"/>
              <a:t>Objetivo</a:t>
            </a:r>
          </a:p>
        </p:txBody>
      </p:sp>
      <p:sp>
        <p:nvSpPr>
          <p:cNvPr id="2" name="CuadroTexto 1"/>
          <p:cNvSpPr txBox="1"/>
          <p:nvPr/>
        </p:nvSpPr>
        <p:spPr>
          <a:xfrm>
            <a:off x="1270000" y="707571"/>
            <a:ext cx="184666" cy="769441"/>
          </a:xfrm>
          <a:prstGeom prst="rect">
            <a:avLst/>
          </a:prstGeom>
        </p:spPr>
        <p:txBody>
          <a:bodyPr wrap="none" rtlCol="0">
            <a:spAutoFit/>
          </a:bodyPr>
          <a:lstStyle/>
          <a:p>
            <a:pPr marL="0" marR="0" indent="0" algn="ctr" defTabSz="914400" rtl="0" eaLnBrk="1" fontAlgn="auto" latinLnBrk="0" hangingPunct="1">
              <a:lnSpc>
                <a:spcPct val="100000"/>
              </a:lnSpc>
              <a:spcBef>
                <a:spcPct val="0"/>
              </a:spcBef>
              <a:spcAft>
                <a:spcPts val="0"/>
              </a:spcAft>
              <a:buClrTx/>
              <a:buSzTx/>
              <a:buFontTx/>
              <a:buNone/>
              <a:tabLst/>
            </a:pPr>
            <a:endParaRPr kumimoji="0" lang="es-E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3" name="2 CuadroTexto"/>
          <p:cNvSpPr txBox="1"/>
          <p:nvPr/>
        </p:nvSpPr>
        <p:spPr>
          <a:xfrm>
            <a:off x="463827" y="1920895"/>
            <a:ext cx="7772399" cy="2092881"/>
          </a:xfrm>
          <a:prstGeom prst="rect">
            <a:avLst/>
          </a:prstGeom>
        </p:spPr>
        <p:txBody>
          <a:bodyPr wrap="square" rtlCol="0">
            <a:spAutoFit/>
          </a:bodyPr>
          <a:lstStyle/>
          <a:p>
            <a:pPr algn="just"/>
            <a:endParaRPr lang="es-CO" sz="2400" dirty="0"/>
          </a:p>
          <a:p>
            <a:pPr algn="just"/>
            <a:r>
              <a:rPr lang="es-ES_tradnl" sz="2400" dirty="0"/>
              <a:t>Impactar a cerca de 3.000 personas a nivel departamental con la difusión masiva de los </a:t>
            </a:r>
            <a:r>
              <a:rPr lang="es-ES_tradnl" sz="2400" dirty="0" err="1"/>
              <a:t>stickers</a:t>
            </a:r>
            <a:r>
              <a:rPr lang="es-ES_tradnl" sz="2400" dirty="0"/>
              <a:t> vía </a:t>
            </a:r>
            <a:r>
              <a:rPr lang="es-ES_tradnl" sz="2400" dirty="0" err="1"/>
              <a:t>Whatsapp</a:t>
            </a:r>
            <a:r>
              <a:rPr lang="es-ES_tradnl" sz="2400" dirty="0"/>
              <a:t> y otros mecanismos digitales.</a:t>
            </a:r>
            <a:endParaRPr lang="es-CO" sz="2400" dirty="0"/>
          </a:p>
          <a:p>
            <a:pPr algn="just"/>
            <a:endParaRPr lang="es-CO" sz="1600" dirty="0">
              <a:solidFill>
                <a:srgbClr val="C00000"/>
              </a:solidFill>
            </a:endParaRPr>
          </a:p>
          <a:p>
            <a:pPr marR="0" defTabSz="914400" rtl="0" eaLnBrk="1" fontAlgn="auto" latinLnBrk="0" hangingPunct="1">
              <a:lnSpc>
                <a:spcPct val="100000"/>
              </a:lnSpc>
              <a:spcBef>
                <a:spcPct val="0"/>
              </a:spcBef>
              <a:spcAft>
                <a:spcPts val="0"/>
              </a:spcAft>
              <a:buClrTx/>
              <a:buSzTx/>
              <a:tabLst/>
            </a:pPr>
            <a:endParaRPr kumimoji="0" lang="es-CO"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40820509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número de diapositiva 5">
            <a:extLst>
              <a:ext uri="{FF2B5EF4-FFF2-40B4-BE49-F238E27FC236}">
                <a16:creationId xmlns:a16="http://schemas.microsoft.com/office/drawing/2014/main" id="{38CC69CC-1E7F-4DD2-A8D7-C23092D983A8}"/>
              </a:ext>
            </a:extLst>
          </p:cNvPr>
          <p:cNvSpPr>
            <a:spLocks noGrp="1"/>
          </p:cNvSpPr>
          <p:nvPr>
            <p:ph type="sldNum" sz="quarter" idx="12"/>
          </p:nvPr>
        </p:nvSpPr>
        <p:spPr/>
        <p:txBody>
          <a:bodyPr/>
          <a:lstStyle/>
          <a:p>
            <a:fld id="{6A390CAE-5A1D-442A-B9F1-736C12844423}" type="slidenum">
              <a:rPr lang="es-CO" smtClean="0"/>
              <a:pPr/>
              <a:t>3</a:t>
            </a:fld>
            <a:endParaRPr lang="es-CO" dirty="0"/>
          </a:p>
        </p:txBody>
      </p:sp>
      <p:sp>
        <p:nvSpPr>
          <p:cNvPr id="7" name="TextBox 1">
            <a:extLst>
              <a:ext uri="{FF2B5EF4-FFF2-40B4-BE49-F238E27FC236}">
                <a16:creationId xmlns:a16="http://schemas.microsoft.com/office/drawing/2014/main" id="{45AF51FF-B4F5-4786-A4F9-8D3F2E21FFC2}"/>
              </a:ext>
            </a:extLst>
          </p:cNvPr>
          <p:cNvSpPr txBox="1"/>
          <p:nvPr/>
        </p:nvSpPr>
        <p:spPr>
          <a:xfrm>
            <a:off x="1417982" y="3026372"/>
            <a:ext cx="5524615" cy="769441"/>
          </a:xfrm>
          <a:prstGeom prst="rect">
            <a:avLst/>
          </a:prstGeom>
        </p:spPr>
        <p:txBody>
          <a:bodyPr wrap="square" rtlCol="0">
            <a:spAutoFit/>
          </a:bodyPr>
          <a:lstStyle/>
          <a:p>
            <a:pPr marL="0" marR="0" indent="0" algn="ctr" defTabSz="914400" rtl="0" eaLnBrk="1" fontAlgn="auto" latinLnBrk="0" hangingPunct="1">
              <a:lnSpc>
                <a:spcPct val="100000"/>
              </a:lnSpc>
              <a:spcBef>
                <a:spcPct val="0"/>
              </a:spcBef>
              <a:spcAft>
                <a:spcPts val="0"/>
              </a:spcAft>
              <a:buClrTx/>
              <a:buSzTx/>
              <a:buFontTx/>
              <a:buNone/>
              <a:tabLst/>
            </a:pPr>
            <a:r>
              <a:rPr lang="es-ES" sz="4400" b="1" dirty="0" err="1">
                <a:solidFill>
                  <a:srgbClr val="007934"/>
                </a:solidFill>
                <a:latin typeface="Trebuchet MS" pitchFamily="34" charset="0"/>
              </a:rPr>
              <a:t>Stickers</a:t>
            </a:r>
            <a:r>
              <a:rPr lang="es-ES" sz="4400" b="1" dirty="0">
                <a:solidFill>
                  <a:srgbClr val="007934"/>
                </a:solidFill>
                <a:latin typeface="Trebuchet MS" pitchFamily="34" charset="0"/>
              </a:rPr>
              <a:t> Purita</a:t>
            </a:r>
          </a:p>
        </p:txBody>
      </p:sp>
    </p:spTree>
    <p:extLst>
      <p:ext uri="{BB962C8B-B14F-4D97-AF65-F5344CB8AC3E}">
        <p14:creationId xmlns:p14="http://schemas.microsoft.com/office/powerpoint/2010/main" val="11971570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BAFCE27A-03A6-4F9E-B709-9104F7C4D5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359" y="69508"/>
            <a:ext cx="3129064" cy="3129064"/>
          </a:xfrm>
          <a:prstGeom prst="rect">
            <a:avLst/>
          </a:prstGeom>
        </p:spPr>
      </p:pic>
      <p:pic>
        <p:nvPicPr>
          <p:cNvPr id="13" name="Imagen 12">
            <a:extLst>
              <a:ext uri="{FF2B5EF4-FFF2-40B4-BE49-F238E27FC236}">
                <a16:creationId xmlns:a16="http://schemas.microsoft.com/office/drawing/2014/main" id="{E79C2070-AA30-43C8-B40E-6FDEF77F71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4408" y="3787954"/>
            <a:ext cx="3149559" cy="3149559"/>
          </a:xfrm>
          <a:prstGeom prst="rect">
            <a:avLst/>
          </a:prstGeom>
        </p:spPr>
      </p:pic>
      <p:pic>
        <p:nvPicPr>
          <p:cNvPr id="3" name="Imagen 2">
            <a:extLst>
              <a:ext uri="{FF2B5EF4-FFF2-40B4-BE49-F238E27FC236}">
                <a16:creationId xmlns:a16="http://schemas.microsoft.com/office/drawing/2014/main" id="{C6FA3FAA-FD73-47B0-AD0C-5494C3C0EA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2533" y="285631"/>
            <a:ext cx="2695200" cy="2696817"/>
          </a:xfrm>
          <a:prstGeom prst="rect">
            <a:avLst/>
          </a:prstGeom>
        </p:spPr>
      </p:pic>
      <p:pic>
        <p:nvPicPr>
          <p:cNvPr id="6" name="Imagen 5">
            <a:extLst>
              <a:ext uri="{FF2B5EF4-FFF2-40B4-BE49-F238E27FC236}">
                <a16:creationId xmlns:a16="http://schemas.microsoft.com/office/drawing/2014/main" id="{93677C88-D55E-4214-8564-8D87B2AEE6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96213" y="3787954"/>
            <a:ext cx="3071888" cy="3070046"/>
          </a:xfrm>
          <a:prstGeom prst="rect">
            <a:avLst/>
          </a:prstGeom>
        </p:spPr>
      </p:pic>
    </p:spTree>
    <p:extLst>
      <p:ext uri="{BB962C8B-B14F-4D97-AF65-F5344CB8AC3E}">
        <p14:creationId xmlns:p14="http://schemas.microsoft.com/office/powerpoint/2010/main" val="7733985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número de diapositiva 5">
            <a:extLst>
              <a:ext uri="{FF2B5EF4-FFF2-40B4-BE49-F238E27FC236}">
                <a16:creationId xmlns:a16="http://schemas.microsoft.com/office/drawing/2014/main" id="{38CC69CC-1E7F-4DD2-A8D7-C23092D983A8}"/>
              </a:ext>
            </a:extLst>
          </p:cNvPr>
          <p:cNvSpPr>
            <a:spLocks noGrp="1"/>
          </p:cNvSpPr>
          <p:nvPr>
            <p:ph type="sldNum" sz="quarter" idx="12"/>
          </p:nvPr>
        </p:nvSpPr>
        <p:spPr/>
        <p:txBody>
          <a:bodyPr/>
          <a:lstStyle/>
          <a:p>
            <a:fld id="{6A390CAE-5A1D-442A-B9F1-736C12844423}" type="slidenum">
              <a:rPr lang="es-CO" smtClean="0"/>
              <a:pPr/>
              <a:t>5</a:t>
            </a:fld>
            <a:endParaRPr lang="es-CO" dirty="0"/>
          </a:p>
        </p:txBody>
      </p:sp>
      <p:sp>
        <p:nvSpPr>
          <p:cNvPr id="7" name="TextBox 1">
            <a:extLst>
              <a:ext uri="{FF2B5EF4-FFF2-40B4-BE49-F238E27FC236}">
                <a16:creationId xmlns:a16="http://schemas.microsoft.com/office/drawing/2014/main" id="{45AF51FF-B4F5-4786-A4F9-8D3F2E21FFC2}"/>
              </a:ext>
            </a:extLst>
          </p:cNvPr>
          <p:cNvSpPr txBox="1"/>
          <p:nvPr/>
        </p:nvSpPr>
        <p:spPr>
          <a:xfrm>
            <a:off x="1378226" y="2536041"/>
            <a:ext cx="5524615" cy="1446550"/>
          </a:xfrm>
          <a:prstGeom prst="rect">
            <a:avLst/>
          </a:prstGeom>
        </p:spPr>
        <p:txBody>
          <a:bodyPr wrap="square" rtlCol="0">
            <a:spAutoFit/>
          </a:bodyPr>
          <a:lstStyle/>
          <a:p>
            <a:pPr marL="0" marR="0" indent="0" algn="ctr" defTabSz="914400" rtl="0" eaLnBrk="1" fontAlgn="auto" latinLnBrk="0" hangingPunct="1">
              <a:lnSpc>
                <a:spcPct val="100000"/>
              </a:lnSpc>
              <a:spcBef>
                <a:spcPct val="0"/>
              </a:spcBef>
              <a:spcAft>
                <a:spcPts val="0"/>
              </a:spcAft>
              <a:buClrTx/>
              <a:buSzTx/>
              <a:buFontTx/>
              <a:buNone/>
              <a:tabLst/>
            </a:pPr>
            <a:r>
              <a:rPr lang="es-ES" sz="4400" b="1" dirty="0" err="1">
                <a:solidFill>
                  <a:srgbClr val="007934"/>
                </a:solidFill>
                <a:latin typeface="Trebuchet MS" pitchFamily="34" charset="0"/>
              </a:rPr>
              <a:t>Stickers</a:t>
            </a:r>
            <a:r>
              <a:rPr lang="es-ES" sz="4400" b="1" dirty="0">
                <a:solidFill>
                  <a:srgbClr val="007934"/>
                </a:solidFill>
                <a:latin typeface="Trebuchet MS" pitchFamily="34" charset="0"/>
              </a:rPr>
              <a:t> Capitán </a:t>
            </a:r>
            <a:r>
              <a:rPr lang="es-ES" sz="4400" b="1" dirty="0" err="1">
                <a:solidFill>
                  <a:srgbClr val="007934"/>
                </a:solidFill>
                <a:latin typeface="Trebuchet MS" pitchFamily="34" charset="0"/>
              </a:rPr>
              <a:t>Cuidamundos</a:t>
            </a:r>
            <a:endParaRPr lang="es-ES" sz="4400" b="1" dirty="0">
              <a:solidFill>
                <a:srgbClr val="007934"/>
              </a:solidFill>
              <a:latin typeface="Trebuchet MS" pitchFamily="34" charset="0"/>
            </a:endParaRPr>
          </a:p>
        </p:txBody>
      </p:sp>
    </p:spTree>
    <p:extLst>
      <p:ext uri="{BB962C8B-B14F-4D97-AF65-F5344CB8AC3E}">
        <p14:creationId xmlns:p14="http://schemas.microsoft.com/office/powerpoint/2010/main" val="30436448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D1EB38CD-DAF3-4309-8280-44885452F7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5993" y="3749112"/>
            <a:ext cx="3029364" cy="3027548"/>
          </a:xfrm>
          <a:prstGeom prst="rect">
            <a:avLst/>
          </a:prstGeom>
        </p:spPr>
      </p:pic>
      <p:pic>
        <p:nvPicPr>
          <p:cNvPr id="12" name="Imagen 11">
            <a:extLst>
              <a:ext uri="{FF2B5EF4-FFF2-40B4-BE49-F238E27FC236}">
                <a16:creationId xmlns:a16="http://schemas.microsoft.com/office/drawing/2014/main" id="{EC2C4536-105D-4796-B54B-A33DE9E437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9932" y="401452"/>
            <a:ext cx="3029364" cy="3027548"/>
          </a:xfrm>
          <a:prstGeom prst="rect">
            <a:avLst/>
          </a:prstGeom>
        </p:spPr>
      </p:pic>
      <p:pic>
        <p:nvPicPr>
          <p:cNvPr id="14" name="Imagen 13">
            <a:extLst>
              <a:ext uri="{FF2B5EF4-FFF2-40B4-BE49-F238E27FC236}">
                <a16:creationId xmlns:a16="http://schemas.microsoft.com/office/drawing/2014/main" id="{64555AB2-BE93-42FD-BF87-DB591EEC25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3243" y="401452"/>
            <a:ext cx="3027548" cy="3027548"/>
          </a:xfrm>
          <a:prstGeom prst="rect">
            <a:avLst/>
          </a:prstGeom>
        </p:spPr>
      </p:pic>
      <p:pic>
        <p:nvPicPr>
          <p:cNvPr id="3" name="Imagen 2">
            <a:extLst>
              <a:ext uri="{FF2B5EF4-FFF2-40B4-BE49-F238E27FC236}">
                <a16:creationId xmlns:a16="http://schemas.microsoft.com/office/drawing/2014/main" id="{9B64CB75-D459-40B4-8538-47803EDC3A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81636" y="3558888"/>
            <a:ext cx="2897660" cy="2897660"/>
          </a:xfrm>
          <a:prstGeom prst="rect">
            <a:avLst/>
          </a:prstGeom>
        </p:spPr>
      </p:pic>
    </p:spTree>
    <p:extLst>
      <p:ext uri="{BB962C8B-B14F-4D97-AF65-F5344CB8AC3E}">
        <p14:creationId xmlns:p14="http://schemas.microsoft.com/office/powerpoint/2010/main" val="6497288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número de diapositiva 5">
            <a:extLst>
              <a:ext uri="{FF2B5EF4-FFF2-40B4-BE49-F238E27FC236}">
                <a16:creationId xmlns:a16="http://schemas.microsoft.com/office/drawing/2014/main" id="{38CC69CC-1E7F-4DD2-A8D7-C23092D983A8}"/>
              </a:ext>
            </a:extLst>
          </p:cNvPr>
          <p:cNvSpPr>
            <a:spLocks noGrp="1"/>
          </p:cNvSpPr>
          <p:nvPr>
            <p:ph type="sldNum" sz="quarter" idx="12"/>
          </p:nvPr>
        </p:nvSpPr>
        <p:spPr>
          <a:xfrm>
            <a:off x="6731223" y="5099897"/>
            <a:ext cx="345439" cy="261163"/>
          </a:xfrm>
        </p:spPr>
        <p:txBody>
          <a:bodyPr/>
          <a:lstStyle/>
          <a:p>
            <a:fld id="{6A390CAE-5A1D-442A-B9F1-736C12844423}" type="slidenum">
              <a:rPr lang="es-CO" smtClean="0"/>
              <a:pPr/>
              <a:t>7</a:t>
            </a:fld>
            <a:endParaRPr lang="es-CO" dirty="0"/>
          </a:p>
        </p:txBody>
      </p:sp>
      <p:pic>
        <p:nvPicPr>
          <p:cNvPr id="9" name="Imagen 8">
            <a:extLst>
              <a:ext uri="{FF2B5EF4-FFF2-40B4-BE49-F238E27FC236}">
                <a16:creationId xmlns:a16="http://schemas.microsoft.com/office/drawing/2014/main" id="{C7104AD2-2B8B-4A78-BDD5-5F0AB3A968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7169" y="299661"/>
            <a:ext cx="3127463" cy="3129339"/>
          </a:xfrm>
          <a:prstGeom prst="rect">
            <a:avLst/>
          </a:prstGeom>
        </p:spPr>
      </p:pic>
      <p:pic>
        <p:nvPicPr>
          <p:cNvPr id="4" name="Imagen 3">
            <a:extLst>
              <a:ext uri="{FF2B5EF4-FFF2-40B4-BE49-F238E27FC236}">
                <a16:creationId xmlns:a16="http://schemas.microsoft.com/office/drawing/2014/main" id="{B1B3DC79-10C8-431D-96F6-BBB1E21BC5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49830"/>
            <a:ext cx="3431057" cy="3429000"/>
          </a:xfrm>
          <a:prstGeom prst="rect">
            <a:avLst/>
          </a:prstGeom>
        </p:spPr>
      </p:pic>
      <p:pic>
        <p:nvPicPr>
          <p:cNvPr id="8" name="Imagen 7">
            <a:extLst>
              <a:ext uri="{FF2B5EF4-FFF2-40B4-BE49-F238E27FC236}">
                <a16:creationId xmlns:a16="http://schemas.microsoft.com/office/drawing/2014/main" id="{ED37142F-7E62-47E7-9F17-70E4AC6BE4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3444" y="3629649"/>
            <a:ext cx="3122759" cy="3120887"/>
          </a:xfrm>
          <a:prstGeom prst="rect">
            <a:avLst/>
          </a:prstGeom>
        </p:spPr>
      </p:pic>
    </p:spTree>
    <p:extLst>
      <p:ext uri="{BB962C8B-B14F-4D97-AF65-F5344CB8AC3E}">
        <p14:creationId xmlns:p14="http://schemas.microsoft.com/office/powerpoint/2010/main" val="411619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número de diapositiva 5">
            <a:extLst>
              <a:ext uri="{FF2B5EF4-FFF2-40B4-BE49-F238E27FC236}">
                <a16:creationId xmlns:a16="http://schemas.microsoft.com/office/drawing/2014/main" id="{38CC69CC-1E7F-4DD2-A8D7-C23092D983A8}"/>
              </a:ext>
            </a:extLst>
          </p:cNvPr>
          <p:cNvSpPr>
            <a:spLocks noGrp="1"/>
          </p:cNvSpPr>
          <p:nvPr>
            <p:ph type="sldNum" sz="quarter" idx="12"/>
          </p:nvPr>
        </p:nvSpPr>
        <p:spPr/>
        <p:txBody>
          <a:bodyPr/>
          <a:lstStyle/>
          <a:p>
            <a:fld id="{6A390CAE-5A1D-442A-B9F1-736C12844423}" type="slidenum">
              <a:rPr lang="es-CO" smtClean="0"/>
              <a:pPr/>
              <a:t>8</a:t>
            </a:fld>
            <a:endParaRPr lang="es-CO" dirty="0"/>
          </a:p>
        </p:txBody>
      </p:sp>
      <p:sp>
        <p:nvSpPr>
          <p:cNvPr id="7" name="TextBox 1">
            <a:extLst>
              <a:ext uri="{FF2B5EF4-FFF2-40B4-BE49-F238E27FC236}">
                <a16:creationId xmlns:a16="http://schemas.microsoft.com/office/drawing/2014/main" id="{45AF51FF-B4F5-4786-A4F9-8D3F2E21FFC2}"/>
              </a:ext>
            </a:extLst>
          </p:cNvPr>
          <p:cNvSpPr txBox="1"/>
          <p:nvPr/>
        </p:nvSpPr>
        <p:spPr>
          <a:xfrm>
            <a:off x="1378226" y="2536041"/>
            <a:ext cx="5524615" cy="769441"/>
          </a:xfrm>
          <a:prstGeom prst="rect">
            <a:avLst/>
          </a:prstGeom>
        </p:spPr>
        <p:txBody>
          <a:bodyPr wrap="square" rtlCol="0">
            <a:spAutoFit/>
          </a:bodyPr>
          <a:lstStyle/>
          <a:p>
            <a:pPr marL="0" marR="0" indent="0" algn="ctr" defTabSz="914400" rtl="0" eaLnBrk="1" fontAlgn="auto" latinLnBrk="0" hangingPunct="1">
              <a:lnSpc>
                <a:spcPct val="100000"/>
              </a:lnSpc>
              <a:spcBef>
                <a:spcPct val="0"/>
              </a:spcBef>
              <a:spcAft>
                <a:spcPts val="0"/>
              </a:spcAft>
              <a:buClrTx/>
              <a:buSzTx/>
              <a:buFontTx/>
              <a:buNone/>
              <a:tabLst/>
            </a:pPr>
            <a:r>
              <a:rPr lang="es-ES" sz="4400" b="1" dirty="0" err="1">
                <a:solidFill>
                  <a:srgbClr val="007934"/>
                </a:solidFill>
                <a:latin typeface="Trebuchet MS" pitchFamily="34" charset="0"/>
              </a:rPr>
              <a:t>Stickers</a:t>
            </a:r>
            <a:r>
              <a:rPr lang="es-ES" sz="4400" b="1" dirty="0">
                <a:solidFill>
                  <a:srgbClr val="007934"/>
                </a:solidFill>
                <a:latin typeface="Trebuchet MS" pitchFamily="34" charset="0"/>
              </a:rPr>
              <a:t> Félix</a:t>
            </a:r>
          </a:p>
        </p:txBody>
      </p:sp>
    </p:spTree>
    <p:extLst>
      <p:ext uri="{BB962C8B-B14F-4D97-AF65-F5344CB8AC3E}">
        <p14:creationId xmlns:p14="http://schemas.microsoft.com/office/powerpoint/2010/main" val="38334810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número de diapositiva 5">
            <a:extLst>
              <a:ext uri="{FF2B5EF4-FFF2-40B4-BE49-F238E27FC236}">
                <a16:creationId xmlns:a16="http://schemas.microsoft.com/office/drawing/2014/main" id="{38CC69CC-1E7F-4DD2-A8D7-C23092D983A8}"/>
              </a:ext>
            </a:extLst>
          </p:cNvPr>
          <p:cNvSpPr>
            <a:spLocks noGrp="1"/>
          </p:cNvSpPr>
          <p:nvPr>
            <p:ph type="sldNum" sz="quarter" idx="12"/>
          </p:nvPr>
        </p:nvSpPr>
        <p:spPr>
          <a:xfrm>
            <a:off x="8703417" y="6396051"/>
            <a:ext cx="440584" cy="303479"/>
          </a:xfrm>
        </p:spPr>
        <p:txBody>
          <a:bodyPr/>
          <a:lstStyle/>
          <a:p>
            <a:fld id="{6A390CAE-5A1D-442A-B9F1-736C12844423}" type="slidenum">
              <a:rPr lang="es-CO" smtClean="0"/>
              <a:pPr/>
              <a:t>9</a:t>
            </a:fld>
            <a:endParaRPr lang="es-CO" dirty="0"/>
          </a:p>
        </p:txBody>
      </p:sp>
      <p:pic>
        <p:nvPicPr>
          <p:cNvPr id="3" name="Imagen 2">
            <a:extLst>
              <a:ext uri="{FF2B5EF4-FFF2-40B4-BE49-F238E27FC236}">
                <a16:creationId xmlns:a16="http://schemas.microsoft.com/office/drawing/2014/main" id="{60AAA359-2B8A-493C-99F6-8D2520644F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4669" y="3698487"/>
            <a:ext cx="3001043" cy="3001043"/>
          </a:xfrm>
          <a:prstGeom prst="rect">
            <a:avLst/>
          </a:prstGeom>
        </p:spPr>
      </p:pic>
      <p:pic>
        <p:nvPicPr>
          <p:cNvPr id="5" name="Imagen 4">
            <a:extLst>
              <a:ext uri="{FF2B5EF4-FFF2-40B4-BE49-F238E27FC236}">
                <a16:creationId xmlns:a16="http://schemas.microsoft.com/office/drawing/2014/main" id="{39A8C7FA-4D63-4545-9723-9CD8CCDD8F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645" y="3537097"/>
            <a:ext cx="2999244" cy="3001043"/>
          </a:xfrm>
          <a:prstGeom prst="rect">
            <a:avLst/>
          </a:prstGeom>
        </p:spPr>
      </p:pic>
      <p:pic>
        <p:nvPicPr>
          <p:cNvPr id="4" name="Imagen 3">
            <a:extLst>
              <a:ext uri="{FF2B5EF4-FFF2-40B4-BE49-F238E27FC236}">
                <a16:creationId xmlns:a16="http://schemas.microsoft.com/office/drawing/2014/main" id="{B7641FF6-335F-47B7-850C-E03647B4E9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837" y="247052"/>
            <a:ext cx="3072051" cy="3072051"/>
          </a:xfrm>
          <a:prstGeom prst="rect">
            <a:avLst/>
          </a:prstGeom>
        </p:spPr>
      </p:pic>
      <p:pic>
        <p:nvPicPr>
          <p:cNvPr id="8" name="Imagen 7">
            <a:extLst>
              <a:ext uri="{FF2B5EF4-FFF2-40B4-BE49-F238E27FC236}">
                <a16:creationId xmlns:a16="http://schemas.microsoft.com/office/drawing/2014/main" id="{AB650628-9E50-4DAC-BA03-4339F4A3B3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4669" y="432563"/>
            <a:ext cx="2598119" cy="2598119"/>
          </a:xfrm>
          <a:prstGeom prst="rect">
            <a:avLst/>
          </a:prstGeom>
        </p:spPr>
      </p:pic>
      <p:pic>
        <p:nvPicPr>
          <p:cNvPr id="13" name="Imagen 12">
            <a:extLst>
              <a:ext uri="{FF2B5EF4-FFF2-40B4-BE49-F238E27FC236}">
                <a16:creationId xmlns:a16="http://schemas.microsoft.com/office/drawing/2014/main" id="{18632EE0-7CF5-4B75-A413-F3F61B3E17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50136" y="1582882"/>
            <a:ext cx="2893864" cy="2895600"/>
          </a:xfrm>
          <a:prstGeom prst="rect">
            <a:avLst/>
          </a:prstGeom>
        </p:spPr>
      </p:pic>
    </p:spTree>
    <p:extLst>
      <p:ext uri="{BB962C8B-B14F-4D97-AF65-F5344CB8AC3E}">
        <p14:creationId xmlns:p14="http://schemas.microsoft.com/office/powerpoint/2010/main" val="4264148460"/>
      </p:ext>
    </p:extLst>
  </p:cSld>
  <p:clrMapOvr>
    <a:masterClrMapping/>
  </p:clrMapOvr>
</p:sld>
</file>

<file path=ppt/theme/theme1.xml><?xml version="1.0" encoding="utf-8"?>
<a:theme xmlns:a="http://schemas.openxmlformats.org/drawingml/2006/main" name="Tema de Office">
  <a:themeElements>
    <a:clrScheme name="EPM">
      <a:dk1>
        <a:srgbClr val="FFFFFF"/>
      </a:dk1>
      <a:lt1>
        <a:srgbClr val="2F2F2F"/>
      </a:lt1>
      <a:dk2>
        <a:srgbClr val="FFFFFF"/>
      </a:dk2>
      <a:lt2>
        <a:srgbClr val="2F2F2F"/>
      </a:lt2>
      <a:accent1>
        <a:srgbClr val="F2F2F2"/>
      </a:accent1>
      <a:accent2>
        <a:srgbClr val="92D050"/>
      </a:accent2>
      <a:accent3>
        <a:srgbClr val="9BBB59"/>
      </a:accent3>
      <a:accent4>
        <a:srgbClr val="007934"/>
      </a:accent4>
      <a:accent5>
        <a:srgbClr val="64E032"/>
      </a:accent5>
      <a:accent6>
        <a:srgbClr val="2F2F2F"/>
      </a:accent6>
      <a:hlink>
        <a:srgbClr val="5DBF0C"/>
      </a:hlink>
      <a:folHlink>
        <a:srgbClr val="007934"/>
      </a:folHlink>
    </a:clrScheme>
    <a:fontScheme name="Fuentes EPM">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a:lstStyle>
        <a:defPPr marL="0" marR="0" indent="0" algn="ctr" defTabSz="914400" rtl="0" eaLnBrk="1" fontAlgn="auto" latinLnBrk="0" hangingPunct="1">
          <a:lnSpc>
            <a:spcPct val="100000"/>
          </a:lnSpc>
          <a:spcBef>
            <a:spcPct val="0"/>
          </a:spcBef>
          <a:spcAft>
            <a:spcPts val="0"/>
          </a:spcAft>
          <a:buClrTx/>
          <a:buSzTx/>
          <a:buFontTx/>
          <a:buNone/>
          <a:tabLst/>
          <a:defRPr kumimoji="0" sz="4400" b="0" i="0" u="none" strike="noStrike" kern="1200" cap="none" spc="0" normalizeH="0" baseline="0" noProof="0" dirty="0" smtClean="0">
            <a:ln>
              <a:noFill/>
            </a:ln>
            <a:solidFill>
              <a:schemeClr val="tx1"/>
            </a:solidFill>
            <a:effectLst/>
            <a:uLnTx/>
            <a:uFillTx/>
            <a:latin typeface="+mj-lt"/>
            <a:ea typeface="+mj-ea"/>
            <a:cs typeface="+mj-cs"/>
          </a:defRPr>
        </a:defPPr>
      </a:lstStyle>
    </a:tx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no"?>
<Relationships xmlns="http://schemas.openxmlformats.org/package/2006/relationships">
<Relationship Id="rId1" Target="itemProps1.xml" Type="http://schemas.openxmlformats.org/officeDocument/2006/relationships/customXmlProps"/>
</Relationships>

</file>

<file path=customXml/_rels/item2.xml.rels><?xml version="1.0" encoding="UTF-8" standalone="no"?>
<Relationships xmlns="http://schemas.openxmlformats.org/package/2006/relationships">
<Relationship Id="rId1" Target="itemProps2.xml" Type="http://schemas.openxmlformats.org/officeDocument/2006/relationships/customXmlProps"/>
</Relationships>

</file>

<file path=customXml/_rels/item3.xml.rels><?xml version="1.0" encoding="UTF-8" standalone="no"?>
<Relationships xmlns="http://schemas.openxmlformats.org/package/2006/relationships">
<Relationship Id="rId1" Target="itemProps3.xml" Type="http://schemas.openxmlformats.org/officeDocument/2006/relationships/customXmlProps"/>
</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234B6F753C52164FB1D554AAB843CFC0" ma:contentTypeVersion="11" ma:contentTypeDescription="Crear nuevo documento." ma:contentTypeScope="" ma:versionID="f1e4cf0f402a079269f8529757304b10">
  <xsd:schema xmlns:xsd="http://www.w3.org/2001/XMLSchema" xmlns:xs="http://www.w3.org/2001/XMLSchema" xmlns:p="http://schemas.microsoft.com/office/2006/metadata/properties" xmlns:ns3="ad235908-71e9-4a93-8573-0051611839c1" xmlns:ns4="da22d1dd-5ebb-4fec-87c6-eff43ee1d269" targetNamespace="http://schemas.microsoft.com/office/2006/metadata/properties" ma:root="true" ma:fieldsID="bdd31f3f15b9b93a8b9ed956bb652deb" ns3:_="" ns4:_="">
    <xsd:import namespace="ad235908-71e9-4a93-8573-0051611839c1"/>
    <xsd:import namespace="da22d1dd-5ebb-4fec-87c6-eff43ee1d269"/>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d235908-71e9-4a93-8573-0051611839c1" elementFormDefault="qualified">
    <xsd:import namespace="http://schemas.microsoft.com/office/2006/documentManagement/types"/>
    <xsd:import namespace="http://schemas.microsoft.com/office/infopath/2007/PartnerControls"/>
    <xsd:element name="SharedWithUsers" ma:index="8" nillable="true" ma:displayName="Compartido con"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talles de uso compartido" ma:description="" ma:internalName="SharedWithDetails" ma:readOnly="true">
      <xsd:simpleType>
        <xsd:restriction base="dms:Note">
          <xsd:maxLength value="255"/>
        </xsd:restriction>
      </xsd:simpleType>
    </xsd:element>
    <xsd:element name="SharingHintHash" ma:index="10" nillable="true" ma:displayName="Hash de la sugerencia para compartir"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a22d1dd-5ebb-4fec-87c6-eff43ee1d269"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Location" ma:index="15" nillable="true" ma:displayName="MediaServiceLocation" ma:description="" ma:internalName="MediaServiceLocatio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5288F74-1C50-495A-B644-5DBDC48889CA}">
  <ds:schemaRefs>
    <ds:schemaRef ds:uri="http://schemas.microsoft.com/sharepoint/v3/contenttype/forms"/>
  </ds:schemaRefs>
</ds:datastoreItem>
</file>

<file path=customXml/itemProps2.xml><?xml version="1.0" encoding="utf-8"?>
<ds:datastoreItem xmlns:ds="http://schemas.openxmlformats.org/officeDocument/2006/customXml" ds:itemID="{87B19EBF-2709-4664-A498-970F82E13D8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d235908-71e9-4a93-8573-0051611839c1"/>
    <ds:schemaRef ds:uri="da22d1dd-5ebb-4fec-87c6-eff43ee1d26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EB17507-D390-4125-8C46-A457C5839FA6}">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0</TotalTime>
  <Words>44</Words>
  <Application/>
  <PresentationFormat>Presentación en pantalla (4:3)</PresentationFormat>
  <Paragraphs>17</Paragraphs>
  <Slides>12</Slides>
  <Notes>1</Notes>
  <HiddenSlides>0</HiddenSlides>
  <MMClips>0</MMClips>
  <ScaleCrop>false</ScaleCrop>
  <HeadingPairs>
    <vt:vector baseType="variant" size="4">
      <vt:variant>
        <vt:lpstr>Tema</vt:lpstr>
      </vt:variant>
      <vt:variant>
        <vt:i4>1</vt:i4>
      </vt:variant>
      <vt:variant>
        <vt:lpstr>Títulos de diapositiva</vt:lpstr>
      </vt:variant>
      <vt:variant>
        <vt:i4>12</vt:i4>
      </vt:variant>
    </vt:vector>
  </HeadingPairs>
  <TitlesOfParts>
    <vt:vector baseType="lpstr" size="13">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Company/>
  <Manager/>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2012-04-26T19:52:59Z</dcterms:created>
  <dc:creator>EPM</dc:creator>
  <cp:lastPrinted>2012-12-13T16:24:01Z</cp:lastPrinted>
  <dcterms:modified xsi:type="dcterms:W3CDTF">2020-05-05T21:00:37Z</dcterms:modified>
  <cp:revision>0</cp:revision>
  <dc:title>Diapositiva 1</dc:title>
</cp:coreProperties>
</file>

<file path=docProps/custom.xml><?xml version="1.0" encoding="utf-8"?>
<Properties xmlns="http://schemas.openxmlformats.org/officeDocument/2006/custom-properties" xmlns:vt="http://schemas.openxmlformats.org/officeDocument/2006/docPropsVTypes">
  <property pid="2" fmtid="{D5CDD505-2E9C-101B-9397-08002B2CF9AE}" name="my_tag_name">
    <vt:lpwstr>MetaClean sync </vt:lpwstr>
  </property>
</Properties>
</file>